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8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4B2F3DC-BDE0-4B01-98CE-9E8C6A291CCE}">
          <p14:sldIdLst>
            <p14:sldId id="256"/>
            <p14:sldId id="259"/>
            <p14:sldId id="260"/>
            <p14:sldId id="257"/>
            <p14:sldId id="258"/>
            <p14:sldId id="261"/>
            <p14:sldId id="262"/>
            <p14:sldId id="263"/>
            <p14:sldId id="264"/>
            <p14:sldId id="265"/>
            <p14:sldId id="268"/>
            <p14:sldId id="266"/>
            <p14:sldId id="267"/>
            <p14:sldId id="269"/>
            <p14:sldId id="270"/>
            <p14:sldId id="271"/>
            <p14:sldId id="28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D9D33-1FCA-4F59-94CC-CC045D300F0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7268544-5BA9-4B28-8973-33E1BA5B4441}">
      <dgm:prSet phldrT="[文本]" custT="1"/>
      <dgm:spPr/>
      <dgm:t>
        <a:bodyPr/>
        <a:lstStyle/>
        <a:p>
          <a:r>
            <a:rPr lang="en-US" altLang="zh-CN" sz="2400" dirty="0" smtClean="0"/>
            <a:t>8848</a:t>
          </a:r>
          <a:r>
            <a:rPr lang="zh-CN" altLang="en-US" sz="2400" dirty="0" smtClean="0"/>
            <a:t>手机升级</a:t>
          </a:r>
          <a:endParaRPr lang="zh-CN" altLang="en-US" sz="2400" dirty="0"/>
        </a:p>
      </dgm:t>
    </dgm:pt>
    <dgm:pt modelId="{26A8C9BC-73CF-4621-AEC1-4A738BCD0AAB}" type="parTrans" cxnId="{28C66835-9E91-4862-835E-FCD84A4903C9}">
      <dgm:prSet/>
      <dgm:spPr/>
      <dgm:t>
        <a:bodyPr/>
        <a:lstStyle/>
        <a:p>
          <a:endParaRPr lang="zh-CN" altLang="en-US" sz="2400"/>
        </a:p>
      </dgm:t>
    </dgm:pt>
    <dgm:pt modelId="{4E8DD190-DBC1-4D09-93FB-EED2B8C89D8D}" type="sibTrans" cxnId="{28C66835-9E91-4862-835E-FCD84A4903C9}">
      <dgm:prSet/>
      <dgm:spPr/>
      <dgm:t>
        <a:bodyPr/>
        <a:lstStyle/>
        <a:p>
          <a:endParaRPr lang="zh-CN" altLang="en-US" sz="2400"/>
        </a:p>
      </dgm:t>
    </dgm:pt>
    <dgm:pt modelId="{20B56A7E-5119-4F87-A703-9D5805066B1D}">
      <dgm:prSet phldrT="[文本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altLang="zh-CN" sz="1600" dirty="0" smtClean="0"/>
            <a:t>Update</a:t>
          </a:r>
          <a:r>
            <a:rPr lang="zh-CN" altLang="en-US" sz="1600" dirty="0" smtClean="0"/>
            <a:t>压缩包拷贝到存储器内，关机状态下按住音量“</a:t>
          </a:r>
          <a:r>
            <a:rPr lang="en-US" altLang="zh-CN" sz="1600" dirty="0" smtClean="0"/>
            <a:t>+</a:t>
          </a:r>
          <a:r>
            <a:rPr lang="zh-CN" altLang="en-US" sz="1600" dirty="0" smtClean="0"/>
            <a:t>”不放再按开机键进入</a:t>
          </a:r>
          <a:r>
            <a:rPr lang="en-US" altLang="zh-CN" sz="1600" dirty="0" smtClean="0"/>
            <a:t>recovery</a:t>
          </a:r>
          <a:r>
            <a:rPr lang="zh-CN" altLang="en-US" sz="1600" dirty="0" smtClean="0"/>
            <a:t>，选择</a:t>
          </a:r>
          <a:r>
            <a:rPr lang="en-US" altLang="zh-CN" sz="1600" dirty="0" smtClean="0"/>
            <a:t>update</a:t>
          </a:r>
          <a:endParaRPr lang="zh-CN" altLang="en-US" sz="1600" dirty="0"/>
        </a:p>
      </dgm:t>
    </dgm:pt>
    <dgm:pt modelId="{B9444A55-CEEF-49B9-94B5-02D9E556054C}" type="parTrans" cxnId="{300FF242-4EC6-4425-B27D-090CE5D89C5F}">
      <dgm:prSet custT="1"/>
      <dgm:spPr/>
      <dgm:t>
        <a:bodyPr/>
        <a:lstStyle/>
        <a:p>
          <a:endParaRPr lang="zh-CN" altLang="en-US" sz="2400"/>
        </a:p>
      </dgm:t>
    </dgm:pt>
    <dgm:pt modelId="{76DA60AB-6C54-46D1-881E-F838A0651ECF}" type="sibTrans" cxnId="{300FF242-4EC6-4425-B27D-090CE5D89C5F}">
      <dgm:prSet/>
      <dgm:spPr/>
      <dgm:t>
        <a:bodyPr/>
        <a:lstStyle/>
        <a:p>
          <a:endParaRPr lang="zh-CN" altLang="en-US" sz="2400"/>
        </a:p>
      </dgm:t>
    </dgm:pt>
    <dgm:pt modelId="{9F6BDF94-0AF1-44DA-9D5B-BF7DAE2E8B9B}">
      <dgm:prSet phldrT="[文本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zh-CN" altLang="en-US" sz="1600" dirty="0" smtClean="0"/>
            <a:t>机器连接</a:t>
          </a:r>
          <a:r>
            <a:rPr lang="en-US" altLang="zh-CN" sz="1600" dirty="0" err="1" smtClean="0"/>
            <a:t>wifi</a:t>
          </a:r>
          <a:r>
            <a:rPr lang="zh-CN" altLang="en-US" sz="1600" dirty="0" smtClean="0"/>
            <a:t>，点击“设置</a:t>
          </a:r>
          <a:r>
            <a:rPr lang="en-US" altLang="zh-CN" sz="1600" dirty="0" smtClean="0"/>
            <a:t>-</a:t>
          </a:r>
          <a:r>
            <a:rPr lang="zh-CN" altLang="en-US" sz="1600" dirty="0" smtClean="0"/>
            <a:t>关于手机</a:t>
          </a:r>
          <a:r>
            <a:rPr lang="en-US" altLang="zh-CN" sz="1600" dirty="0" smtClean="0"/>
            <a:t>-</a:t>
          </a:r>
          <a:r>
            <a:rPr lang="zh-CN" altLang="en-US" sz="1600" dirty="0" smtClean="0"/>
            <a:t>系统升级（在线）”，此为后台在线升级，请保持手机不断网不断电</a:t>
          </a:r>
          <a:endParaRPr lang="zh-CN" altLang="en-US" sz="1600" dirty="0"/>
        </a:p>
      </dgm:t>
    </dgm:pt>
    <dgm:pt modelId="{77A6CBE7-B9B2-4A89-A060-F282F8953359}" type="parTrans" cxnId="{C971B36B-A3F1-465E-ACC9-E3896915F80E}">
      <dgm:prSet custT="1"/>
      <dgm:spPr/>
      <dgm:t>
        <a:bodyPr/>
        <a:lstStyle/>
        <a:p>
          <a:endParaRPr lang="zh-CN" altLang="en-US" sz="2400"/>
        </a:p>
      </dgm:t>
    </dgm:pt>
    <dgm:pt modelId="{B1CA043E-C9F8-4CE4-AF44-39717197F335}" type="sibTrans" cxnId="{C971B36B-A3F1-465E-ACC9-E3896915F80E}">
      <dgm:prSet/>
      <dgm:spPr/>
      <dgm:t>
        <a:bodyPr/>
        <a:lstStyle/>
        <a:p>
          <a:endParaRPr lang="zh-CN" altLang="en-US" sz="2400"/>
        </a:p>
      </dgm:t>
    </dgm:pt>
    <dgm:pt modelId="{6D736EF8-4542-4C9E-BF5A-2A3D5015AA1B}">
      <dgm:prSet phldrT="[文本]" custT="1"/>
      <dgm:spPr/>
      <dgm:t>
        <a:bodyPr/>
        <a:lstStyle/>
        <a:p>
          <a:r>
            <a:rPr lang="en-US" altLang="zh-CN" sz="2400" u="none" dirty="0" err="1" smtClean="0"/>
            <a:t>fastboot</a:t>
          </a:r>
          <a:endParaRPr lang="zh-CN" altLang="en-US" sz="2400" u="none" dirty="0"/>
        </a:p>
      </dgm:t>
    </dgm:pt>
    <dgm:pt modelId="{2F512E03-FDCA-4C77-A87C-22535202453D}" type="parTrans" cxnId="{17C93A57-29DC-41BD-AF2C-2A7F8B4F255A}">
      <dgm:prSet custT="1"/>
      <dgm:spPr/>
      <dgm:t>
        <a:bodyPr/>
        <a:lstStyle/>
        <a:p>
          <a:endParaRPr lang="zh-CN" altLang="en-US" sz="2400"/>
        </a:p>
      </dgm:t>
    </dgm:pt>
    <dgm:pt modelId="{F8432F56-DB9A-4766-8968-80CE385850B2}" type="sibTrans" cxnId="{17C93A57-29DC-41BD-AF2C-2A7F8B4F255A}">
      <dgm:prSet/>
      <dgm:spPr/>
      <dgm:t>
        <a:bodyPr/>
        <a:lstStyle/>
        <a:p>
          <a:endParaRPr lang="zh-CN" altLang="en-US" sz="2400"/>
        </a:p>
      </dgm:t>
    </dgm:pt>
    <dgm:pt modelId="{A0A7A96D-9AF1-43BB-9D3D-55492BBC2CD7}">
      <dgm:prSet phldrT="[文本]" custT="1"/>
      <dgm:spPr>
        <a:ln>
          <a:solidFill>
            <a:schemeClr val="tx1"/>
          </a:solidFill>
        </a:ln>
      </dgm:spPr>
      <dgm:t>
        <a:bodyPr/>
        <a:lstStyle/>
        <a:p>
          <a:r>
            <a:rPr lang="zh-CN" altLang="en-US" sz="1600" dirty="0" smtClean="0"/>
            <a:t>手机开机状态下，数据线连接</a:t>
          </a:r>
          <a:r>
            <a:rPr lang="en-US" altLang="zh-CN" sz="1600" dirty="0" smtClean="0"/>
            <a:t>PC</a:t>
          </a:r>
          <a:r>
            <a:rPr lang="zh-CN" altLang="en-US" sz="1600" dirty="0" smtClean="0"/>
            <a:t>，安装</a:t>
          </a:r>
          <a:r>
            <a:rPr lang="en-US" altLang="zh-CN" sz="1600" dirty="0" err="1" smtClean="0"/>
            <a:t>adb</a:t>
          </a:r>
          <a:r>
            <a:rPr lang="zh-CN" altLang="en-US" sz="1600" dirty="0" smtClean="0"/>
            <a:t>驱动之后，运行</a:t>
          </a:r>
          <a:r>
            <a:rPr lang="en-US" altLang="zh-CN" sz="1600" dirty="0" err="1" smtClean="0"/>
            <a:t>fastboot</a:t>
          </a:r>
          <a:r>
            <a:rPr lang="zh-CN" altLang="en-US" sz="1600" dirty="0" smtClean="0"/>
            <a:t>文件升级系统</a:t>
          </a:r>
          <a:endParaRPr lang="zh-CN" altLang="en-US" sz="1600" dirty="0"/>
        </a:p>
      </dgm:t>
    </dgm:pt>
    <dgm:pt modelId="{74BFB8BD-5A03-4F5D-AA40-72D65E19E0FB}" type="parTrans" cxnId="{8E6C7465-17EE-4D9D-BBAB-4150E4803DAB}">
      <dgm:prSet custT="1"/>
      <dgm:spPr/>
      <dgm:t>
        <a:bodyPr/>
        <a:lstStyle/>
        <a:p>
          <a:endParaRPr lang="zh-CN" altLang="en-US" sz="2400"/>
        </a:p>
      </dgm:t>
    </dgm:pt>
    <dgm:pt modelId="{2C43E99B-A6AF-46A8-BC80-7FE4C41C1BD6}" type="sibTrans" cxnId="{8E6C7465-17EE-4D9D-BBAB-4150E4803DAB}">
      <dgm:prSet/>
      <dgm:spPr/>
      <dgm:t>
        <a:bodyPr/>
        <a:lstStyle/>
        <a:p>
          <a:endParaRPr lang="zh-CN" altLang="en-US" sz="2400"/>
        </a:p>
      </dgm:t>
    </dgm:pt>
    <dgm:pt modelId="{966986B4-0585-4AA7-8DF6-E4A20D550056}">
      <dgm:prSet phldrT="[文本]" custT="1"/>
      <dgm:spPr/>
      <dgm:t>
        <a:bodyPr/>
        <a:lstStyle/>
        <a:p>
          <a:r>
            <a:rPr lang="en-US" altLang="zh-CN" sz="2400" dirty="0" smtClean="0"/>
            <a:t>update</a:t>
          </a:r>
          <a:endParaRPr lang="zh-CN" altLang="en-US" sz="2400" dirty="0"/>
        </a:p>
      </dgm:t>
    </dgm:pt>
    <dgm:pt modelId="{EA3D1F66-0616-468E-8513-044283F54412}" type="sibTrans" cxnId="{60BF136C-8D1E-4E63-8CAE-F80A11513526}">
      <dgm:prSet/>
      <dgm:spPr/>
      <dgm:t>
        <a:bodyPr/>
        <a:lstStyle/>
        <a:p>
          <a:endParaRPr lang="zh-CN" altLang="en-US" sz="2400"/>
        </a:p>
      </dgm:t>
    </dgm:pt>
    <dgm:pt modelId="{DF11816A-1C3A-498C-ACF7-817A4F6E31AE}" type="parTrans" cxnId="{60BF136C-8D1E-4E63-8CAE-F80A11513526}">
      <dgm:prSet custT="1"/>
      <dgm:spPr/>
      <dgm:t>
        <a:bodyPr/>
        <a:lstStyle/>
        <a:p>
          <a:endParaRPr lang="zh-CN" altLang="en-US" sz="2400"/>
        </a:p>
      </dgm:t>
    </dgm:pt>
    <dgm:pt modelId="{EB5767A1-7D40-4516-A245-996B8C9279AD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zh-CN" altLang="en-US" sz="1400" dirty="0" smtClean="0"/>
            <a:t>开机状态下用数据线连接电脑，把</a:t>
          </a:r>
          <a:r>
            <a:rPr lang="en-US" altLang="zh-CN" sz="1400" dirty="0" smtClean="0"/>
            <a:t>update</a:t>
          </a:r>
          <a:r>
            <a:rPr lang="zh-CN" altLang="en-US" sz="1400" dirty="0" smtClean="0"/>
            <a:t>压缩包拷贝到存储器，然后点击“设置</a:t>
          </a:r>
          <a:r>
            <a:rPr lang="en-US" altLang="zh-CN" sz="1400" dirty="0" smtClean="0"/>
            <a:t>-</a:t>
          </a:r>
          <a:r>
            <a:rPr lang="zh-CN" altLang="en-US" sz="1400" dirty="0" smtClean="0"/>
            <a:t>关于手机</a:t>
          </a:r>
          <a:r>
            <a:rPr lang="en-US" altLang="zh-CN" sz="1400" dirty="0" smtClean="0"/>
            <a:t>-</a:t>
          </a:r>
          <a:r>
            <a:rPr lang="zh-CN" altLang="en-US" sz="1400" dirty="0" smtClean="0"/>
            <a:t>系统升级（本地）”，机器检测到存储器有升级软件压缩包就可进入升级</a:t>
          </a:r>
          <a:endParaRPr lang="zh-CN" altLang="en-US" sz="1400" dirty="0"/>
        </a:p>
      </dgm:t>
    </dgm:pt>
    <dgm:pt modelId="{37ACBD0F-0CAB-4035-BE4C-FD40E3927326}" type="parTrans" cxnId="{2447CB5A-2573-4FC3-A9D1-D36AC9E1FFAF}">
      <dgm:prSet/>
      <dgm:spPr/>
      <dgm:t>
        <a:bodyPr/>
        <a:lstStyle/>
        <a:p>
          <a:endParaRPr lang="zh-CN" altLang="en-US"/>
        </a:p>
      </dgm:t>
    </dgm:pt>
    <dgm:pt modelId="{1A54B3D5-E2A3-4643-B1B0-10F5F90C1ADF}" type="sibTrans" cxnId="{2447CB5A-2573-4FC3-A9D1-D36AC9E1FFAF}">
      <dgm:prSet/>
      <dgm:spPr/>
      <dgm:t>
        <a:bodyPr/>
        <a:lstStyle/>
        <a:p>
          <a:endParaRPr lang="zh-CN" altLang="en-US"/>
        </a:p>
      </dgm:t>
    </dgm:pt>
    <dgm:pt modelId="{9D166FE5-624F-4E7D-BD54-2BDF4D05BC35}">
      <dgm:prSet phldrT="[文本]" custT="1"/>
      <dgm:spPr>
        <a:ln>
          <a:solidFill>
            <a:schemeClr val="tx1"/>
          </a:solidFill>
        </a:ln>
      </dgm:spPr>
      <dgm:t>
        <a:bodyPr/>
        <a:lstStyle/>
        <a:p>
          <a:r>
            <a:rPr lang="zh-CN" altLang="en-US" sz="1600" dirty="0" smtClean="0"/>
            <a:t>手机关机状态下</a:t>
          </a:r>
          <a:r>
            <a:rPr lang="zh-CN" altLang="en-US" sz="1600" dirty="0" smtClean="0"/>
            <a:t>，同时按住声音“</a:t>
          </a:r>
          <a:r>
            <a:rPr lang="en-US" altLang="zh-CN" sz="1600" dirty="0" smtClean="0"/>
            <a:t>+</a:t>
          </a:r>
          <a:r>
            <a:rPr lang="zh-CN" altLang="en-US" sz="1600" dirty="0" smtClean="0"/>
            <a:t>和</a:t>
          </a:r>
          <a:r>
            <a:rPr lang="en-US" altLang="zh-CN" sz="1600" dirty="0" smtClean="0"/>
            <a:t>—</a:t>
          </a:r>
          <a:r>
            <a:rPr lang="zh-CN" altLang="en-US" sz="1600" dirty="0" smtClean="0"/>
            <a:t>”键</a:t>
          </a:r>
          <a:r>
            <a:rPr lang="zh-CN" altLang="en-US" sz="1600" dirty="0" smtClean="0"/>
            <a:t>不放再按开机键，手机自动进入</a:t>
          </a:r>
          <a:r>
            <a:rPr lang="en-US" altLang="zh-CN" sz="1600" dirty="0" err="1" smtClean="0"/>
            <a:t>adb</a:t>
          </a:r>
          <a:r>
            <a:rPr lang="zh-CN" altLang="en-US" sz="1600" dirty="0" smtClean="0"/>
            <a:t>连接状态，点击</a:t>
          </a:r>
          <a:r>
            <a:rPr lang="en-US" altLang="zh-CN" sz="1600" dirty="0" err="1" smtClean="0"/>
            <a:t>fastboot</a:t>
          </a:r>
          <a:r>
            <a:rPr lang="zh-CN" altLang="en-US" sz="1600" dirty="0" smtClean="0"/>
            <a:t>运行文件升级系统</a:t>
          </a:r>
          <a:endParaRPr lang="zh-CN" altLang="en-US" sz="1600" dirty="0"/>
        </a:p>
      </dgm:t>
    </dgm:pt>
    <dgm:pt modelId="{2E94A694-B4AF-4FF6-998D-2F8CBFA6B444}" type="parTrans" cxnId="{4C15067B-063C-42D9-94C2-AE315D43A77A}">
      <dgm:prSet/>
      <dgm:spPr/>
      <dgm:t>
        <a:bodyPr/>
        <a:lstStyle/>
        <a:p>
          <a:endParaRPr lang="zh-CN" altLang="en-US"/>
        </a:p>
      </dgm:t>
    </dgm:pt>
    <dgm:pt modelId="{BFD5F04F-3635-4874-A6EE-8D4DDE88EF1A}" type="sibTrans" cxnId="{4C15067B-063C-42D9-94C2-AE315D43A77A}">
      <dgm:prSet/>
      <dgm:spPr/>
      <dgm:t>
        <a:bodyPr/>
        <a:lstStyle/>
        <a:p>
          <a:endParaRPr lang="zh-CN" altLang="en-US"/>
        </a:p>
      </dgm:t>
    </dgm:pt>
    <dgm:pt modelId="{BE3E9A20-5034-4564-9982-B26D239FEA53}" type="pres">
      <dgm:prSet presAssocID="{DAFD9D33-1FCA-4F59-94CC-CC045D300F0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4A476F5-DAAD-4DA1-A472-E5EA0A8C2481}" type="pres">
      <dgm:prSet presAssocID="{57268544-5BA9-4B28-8973-33E1BA5B4441}" presName="root1" presStyleCnt="0"/>
      <dgm:spPr/>
    </dgm:pt>
    <dgm:pt modelId="{19430A80-B0B8-4857-855C-A39CE7C68BEE}" type="pres">
      <dgm:prSet presAssocID="{57268544-5BA9-4B28-8973-33E1BA5B4441}" presName="LevelOneTextNode" presStyleLbl="node0" presStyleIdx="0" presStyleCnt="1" custScaleX="50811" custScaleY="182102" custLinFactNeighborX="-9565" custLinFactNeighborY="-4561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E4DF485-E91F-43CF-ABA6-43C87A3754CD}" type="pres">
      <dgm:prSet presAssocID="{57268544-5BA9-4B28-8973-33E1BA5B4441}" presName="level2hierChild" presStyleCnt="0"/>
      <dgm:spPr/>
    </dgm:pt>
    <dgm:pt modelId="{8F3686ED-CA30-4860-BB24-C942508D0C0B}" type="pres">
      <dgm:prSet presAssocID="{DF11816A-1C3A-498C-ACF7-817A4F6E31AE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205182E7-0AC0-4B08-8E2F-405E4B21F450}" type="pres">
      <dgm:prSet presAssocID="{DF11816A-1C3A-498C-ACF7-817A4F6E31AE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A769A21B-3725-493A-9104-5063517E4C04}" type="pres">
      <dgm:prSet presAssocID="{966986B4-0585-4AA7-8DF6-E4A20D550056}" presName="root2" presStyleCnt="0"/>
      <dgm:spPr/>
    </dgm:pt>
    <dgm:pt modelId="{BEF72D11-11AC-4A15-A144-60F212AD5E28}" type="pres">
      <dgm:prSet presAssocID="{966986B4-0585-4AA7-8DF6-E4A20D550056}" presName="LevelTwoTextNode" presStyleLbl="node2" presStyleIdx="0" presStyleCnt="2" custScaleX="59720" custLinFactNeighborX="-3409" custLinFactNeighborY="-1414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F337C24-E641-4BA6-A527-114AD88AE072}" type="pres">
      <dgm:prSet presAssocID="{966986B4-0585-4AA7-8DF6-E4A20D550056}" presName="level3hierChild" presStyleCnt="0"/>
      <dgm:spPr/>
    </dgm:pt>
    <dgm:pt modelId="{7BF052EA-0515-4EB0-8ADE-C4D5D5F50574}" type="pres">
      <dgm:prSet presAssocID="{B9444A55-CEEF-49B9-94B5-02D9E556054C}" presName="conn2-1" presStyleLbl="parChTrans1D3" presStyleIdx="0" presStyleCnt="5"/>
      <dgm:spPr/>
      <dgm:t>
        <a:bodyPr/>
        <a:lstStyle/>
        <a:p>
          <a:endParaRPr lang="zh-CN" altLang="en-US"/>
        </a:p>
      </dgm:t>
    </dgm:pt>
    <dgm:pt modelId="{37E86D46-21F6-4C86-9C1F-A2A1F849BB4E}" type="pres">
      <dgm:prSet presAssocID="{B9444A55-CEEF-49B9-94B5-02D9E556054C}" presName="connTx" presStyleLbl="parChTrans1D3" presStyleIdx="0" presStyleCnt="5"/>
      <dgm:spPr/>
      <dgm:t>
        <a:bodyPr/>
        <a:lstStyle/>
        <a:p>
          <a:endParaRPr lang="zh-CN" altLang="en-US"/>
        </a:p>
      </dgm:t>
    </dgm:pt>
    <dgm:pt modelId="{C1A3FF37-D8A8-4EE8-855F-3F1231D2C357}" type="pres">
      <dgm:prSet presAssocID="{20B56A7E-5119-4F87-A703-9D5805066B1D}" presName="root2" presStyleCnt="0"/>
      <dgm:spPr/>
    </dgm:pt>
    <dgm:pt modelId="{D19FF9D7-B921-4B22-9966-8693B41A00F1}" type="pres">
      <dgm:prSet presAssocID="{20B56A7E-5119-4F87-A703-9D5805066B1D}" presName="LevelTwoTextNode" presStyleLbl="node3" presStyleIdx="0" presStyleCnt="5" custScaleX="208411" custScaleY="142942" custLinFactNeighborX="35280" custLinFactNeighborY="761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F5BE2F1-8170-44FA-8173-A60BFA2991C0}" type="pres">
      <dgm:prSet presAssocID="{20B56A7E-5119-4F87-A703-9D5805066B1D}" presName="level3hierChild" presStyleCnt="0"/>
      <dgm:spPr/>
    </dgm:pt>
    <dgm:pt modelId="{C2C77BE7-FFC9-4413-A8D3-0E0C6B709D13}" type="pres">
      <dgm:prSet presAssocID="{37ACBD0F-0CAB-4035-BE4C-FD40E3927326}" presName="conn2-1" presStyleLbl="parChTrans1D3" presStyleIdx="1" presStyleCnt="5"/>
      <dgm:spPr/>
      <dgm:t>
        <a:bodyPr/>
        <a:lstStyle/>
        <a:p>
          <a:endParaRPr lang="zh-CN" altLang="en-US"/>
        </a:p>
      </dgm:t>
    </dgm:pt>
    <dgm:pt modelId="{12E3FBEB-A30C-441E-BB78-ECCC12394EFE}" type="pres">
      <dgm:prSet presAssocID="{37ACBD0F-0CAB-4035-BE4C-FD40E3927326}" presName="connTx" presStyleLbl="parChTrans1D3" presStyleIdx="1" presStyleCnt="5"/>
      <dgm:spPr/>
      <dgm:t>
        <a:bodyPr/>
        <a:lstStyle/>
        <a:p>
          <a:endParaRPr lang="zh-CN" altLang="en-US"/>
        </a:p>
      </dgm:t>
    </dgm:pt>
    <dgm:pt modelId="{80ACDA2E-5715-4F4C-ACBD-3A81888ED3E8}" type="pres">
      <dgm:prSet presAssocID="{EB5767A1-7D40-4516-A245-996B8C9279AD}" presName="root2" presStyleCnt="0"/>
      <dgm:spPr/>
    </dgm:pt>
    <dgm:pt modelId="{D5935AF5-2490-402E-9F9C-EF46A13F0D41}" type="pres">
      <dgm:prSet presAssocID="{EB5767A1-7D40-4516-A245-996B8C9279AD}" presName="LevelTwoTextNode" presStyleLbl="node3" presStyleIdx="1" presStyleCnt="5" custScaleX="208889" custScaleY="122476" custLinFactNeighborX="35280" custLinFactNeighborY="-155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C6234D3-0E78-4FC7-BA3D-2778F6C56113}" type="pres">
      <dgm:prSet presAssocID="{EB5767A1-7D40-4516-A245-996B8C9279AD}" presName="level3hierChild" presStyleCnt="0"/>
      <dgm:spPr/>
    </dgm:pt>
    <dgm:pt modelId="{54CD1C24-0F36-4B5A-8FD9-92253303E2CC}" type="pres">
      <dgm:prSet presAssocID="{77A6CBE7-B9B2-4A89-A060-F282F8953359}" presName="conn2-1" presStyleLbl="parChTrans1D3" presStyleIdx="2" presStyleCnt="5"/>
      <dgm:spPr/>
      <dgm:t>
        <a:bodyPr/>
        <a:lstStyle/>
        <a:p>
          <a:endParaRPr lang="zh-CN" altLang="en-US"/>
        </a:p>
      </dgm:t>
    </dgm:pt>
    <dgm:pt modelId="{473776B9-2FA5-4197-AF36-C50F0A9DCAEB}" type="pres">
      <dgm:prSet presAssocID="{77A6CBE7-B9B2-4A89-A060-F282F8953359}" presName="connTx" presStyleLbl="parChTrans1D3" presStyleIdx="2" presStyleCnt="5"/>
      <dgm:spPr/>
      <dgm:t>
        <a:bodyPr/>
        <a:lstStyle/>
        <a:p>
          <a:endParaRPr lang="zh-CN" altLang="en-US"/>
        </a:p>
      </dgm:t>
    </dgm:pt>
    <dgm:pt modelId="{716B6167-34C6-45DF-A9D4-F94F7154B1E4}" type="pres">
      <dgm:prSet presAssocID="{9F6BDF94-0AF1-44DA-9D5B-BF7DAE2E8B9B}" presName="root2" presStyleCnt="0"/>
      <dgm:spPr/>
    </dgm:pt>
    <dgm:pt modelId="{8FB48D64-CDB6-4BB5-80F2-C7EAD4BB2D4E}" type="pres">
      <dgm:prSet presAssocID="{9F6BDF94-0AF1-44DA-9D5B-BF7DAE2E8B9B}" presName="LevelTwoTextNode" presStyleLbl="node3" presStyleIdx="2" presStyleCnt="5" custScaleX="210323" custScaleY="112569" custLinFactNeighborX="35280" custLinFactNeighborY="-679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03D99DF-B0C7-461D-9DEE-6CD23D558F68}" type="pres">
      <dgm:prSet presAssocID="{9F6BDF94-0AF1-44DA-9D5B-BF7DAE2E8B9B}" presName="level3hierChild" presStyleCnt="0"/>
      <dgm:spPr/>
    </dgm:pt>
    <dgm:pt modelId="{6CB3D080-2936-4098-83EA-27E71735D131}" type="pres">
      <dgm:prSet presAssocID="{2F512E03-FDCA-4C77-A87C-22535202453D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67F1CF72-25AB-46D2-AD50-EE1DC42CE71E}" type="pres">
      <dgm:prSet presAssocID="{2F512E03-FDCA-4C77-A87C-22535202453D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79D0493A-1BF0-4A24-B860-4A04F0CA50EA}" type="pres">
      <dgm:prSet presAssocID="{6D736EF8-4542-4C9E-BF5A-2A3D5015AA1B}" presName="root2" presStyleCnt="0"/>
      <dgm:spPr/>
    </dgm:pt>
    <dgm:pt modelId="{9B8A9DFF-85D7-4CBE-9FAB-9D964DE1FB58}" type="pres">
      <dgm:prSet presAssocID="{6D736EF8-4542-4C9E-BF5A-2A3D5015AA1B}" presName="LevelTwoTextNode" presStyleLbl="node2" presStyleIdx="1" presStyleCnt="2" custScaleX="65382" custLinFactNeighborX="-1374" custLinFactNeighborY="-6233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EAD0600-CB10-41C7-B0B8-EB31E39E9E8D}" type="pres">
      <dgm:prSet presAssocID="{6D736EF8-4542-4C9E-BF5A-2A3D5015AA1B}" presName="level3hierChild" presStyleCnt="0"/>
      <dgm:spPr/>
    </dgm:pt>
    <dgm:pt modelId="{7C01BD65-00B8-4C00-88AB-82EC6E7B9679}" type="pres">
      <dgm:prSet presAssocID="{74BFB8BD-5A03-4F5D-AA40-72D65E19E0FB}" presName="conn2-1" presStyleLbl="parChTrans1D3" presStyleIdx="3" presStyleCnt="5"/>
      <dgm:spPr/>
      <dgm:t>
        <a:bodyPr/>
        <a:lstStyle/>
        <a:p>
          <a:endParaRPr lang="zh-CN" altLang="en-US"/>
        </a:p>
      </dgm:t>
    </dgm:pt>
    <dgm:pt modelId="{5A8B4F9A-6C6B-49A9-B9DC-4B619F84CB8C}" type="pres">
      <dgm:prSet presAssocID="{74BFB8BD-5A03-4F5D-AA40-72D65E19E0FB}" presName="connTx" presStyleLbl="parChTrans1D3" presStyleIdx="3" presStyleCnt="5"/>
      <dgm:spPr/>
      <dgm:t>
        <a:bodyPr/>
        <a:lstStyle/>
        <a:p>
          <a:endParaRPr lang="zh-CN" altLang="en-US"/>
        </a:p>
      </dgm:t>
    </dgm:pt>
    <dgm:pt modelId="{04F2DB0B-5E3E-4D96-B64F-A9AE2E514E6A}" type="pres">
      <dgm:prSet presAssocID="{A0A7A96D-9AF1-43BB-9D3D-55492BBC2CD7}" presName="root2" presStyleCnt="0"/>
      <dgm:spPr/>
    </dgm:pt>
    <dgm:pt modelId="{FD69496A-D79C-4F75-8F4C-112821F20DF0}" type="pres">
      <dgm:prSet presAssocID="{A0A7A96D-9AF1-43BB-9D3D-55492BBC2CD7}" presName="LevelTwoTextNode" presStyleLbl="node3" presStyleIdx="3" presStyleCnt="5" custScaleX="209392" custScaleY="118167" custLinFactNeighborX="25486" custLinFactNeighborY="-1038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1E47EFA-0F42-4CA4-B655-05E93EED7DBF}" type="pres">
      <dgm:prSet presAssocID="{A0A7A96D-9AF1-43BB-9D3D-55492BBC2CD7}" presName="level3hierChild" presStyleCnt="0"/>
      <dgm:spPr/>
    </dgm:pt>
    <dgm:pt modelId="{CA4E76BA-1120-4665-8F61-77799ADCD1C5}" type="pres">
      <dgm:prSet presAssocID="{2E94A694-B4AF-4FF6-998D-2F8CBFA6B444}" presName="conn2-1" presStyleLbl="parChTrans1D3" presStyleIdx="4" presStyleCnt="5"/>
      <dgm:spPr/>
      <dgm:t>
        <a:bodyPr/>
        <a:lstStyle/>
        <a:p>
          <a:endParaRPr lang="zh-CN" altLang="en-US"/>
        </a:p>
      </dgm:t>
    </dgm:pt>
    <dgm:pt modelId="{83DE9E05-9408-4799-99AD-72E97DAAF214}" type="pres">
      <dgm:prSet presAssocID="{2E94A694-B4AF-4FF6-998D-2F8CBFA6B444}" presName="connTx" presStyleLbl="parChTrans1D3" presStyleIdx="4" presStyleCnt="5"/>
      <dgm:spPr/>
      <dgm:t>
        <a:bodyPr/>
        <a:lstStyle/>
        <a:p>
          <a:endParaRPr lang="zh-CN" altLang="en-US"/>
        </a:p>
      </dgm:t>
    </dgm:pt>
    <dgm:pt modelId="{1815EB6D-CA8F-4577-85AE-B86F76479FBB}" type="pres">
      <dgm:prSet presAssocID="{9D166FE5-624F-4E7D-BD54-2BDF4D05BC35}" presName="root2" presStyleCnt="0"/>
      <dgm:spPr/>
    </dgm:pt>
    <dgm:pt modelId="{98BBD4FB-72E5-47F9-9ECC-D1F9E4CF6299}" type="pres">
      <dgm:prSet presAssocID="{9D166FE5-624F-4E7D-BD54-2BDF4D05BC35}" presName="LevelTwoTextNode" presStyleLbl="node3" presStyleIdx="4" presStyleCnt="5" custScaleX="206460" custScaleY="120334" custLinFactNeighborX="25486" custLinFactNeighborY="-1130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1E183BE-1522-4D55-B60F-008A08D2F20A}" type="pres">
      <dgm:prSet presAssocID="{9D166FE5-624F-4E7D-BD54-2BDF4D05BC35}" presName="level3hierChild" presStyleCnt="0"/>
      <dgm:spPr/>
    </dgm:pt>
  </dgm:ptLst>
  <dgm:cxnLst>
    <dgm:cxn modelId="{43194157-9BE0-4E6F-97CA-A003A1BD2156}" type="presOf" srcId="{77A6CBE7-B9B2-4A89-A060-F282F8953359}" destId="{54CD1C24-0F36-4B5A-8FD9-92253303E2CC}" srcOrd="0" destOrd="0" presId="urn:microsoft.com/office/officeart/2005/8/layout/hierarchy2"/>
    <dgm:cxn modelId="{C18C515B-0CA5-4193-B30C-0277005FAEB0}" type="presOf" srcId="{37ACBD0F-0CAB-4035-BE4C-FD40E3927326}" destId="{12E3FBEB-A30C-441E-BB78-ECCC12394EFE}" srcOrd="1" destOrd="0" presId="urn:microsoft.com/office/officeart/2005/8/layout/hierarchy2"/>
    <dgm:cxn modelId="{B4266B42-24BB-43DE-905F-AC03C5600226}" type="presOf" srcId="{9F6BDF94-0AF1-44DA-9D5B-BF7DAE2E8B9B}" destId="{8FB48D64-CDB6-4BB5-80F2-C7EAD4BB2D4E}" srcOrd="0" destOrd="0" presId="urn:microsoft.com/office/officeart/2005/8/layout/hierarchy2"/>
    <dgm:cxn modelId="{C490D20C-2E98-4B1A-B18A-99BBCE8ED29D}" type="presOf" srcId="{2F512E03-FDCA-4C77-A87C-22535202453D}" destId="{67F1CF72-25AB-46D2-AD50-EE1DC42CE71E}" srcOrd="1" destOrd="0" presId="urn:microsoft.com/office/officeart/2005/8/layout/hierarchy2"/>
    <dgm:cxn modelId="{CBC1DEBC-6BFD-4650-ABF3-C605FBC4EB74}" type="presOf" srcId="{2F512E03-FDCA-4C77-A87C-22535202453D}" destId="{6CB3D080-2936-4098-83EA-27E71735D131}" srcOrd="0" destOrd="0" presId="urn:microsoft.com/office/officeart/2005/8/layout/hierarchy2"/>
    <dgm:cxn modelId="{300D3161-AA15-4FCF-A8C4-83045EBA3ADB}" type="presOf" srcId="{DF11816A-1C3A-498C-ACF7-817A4F6E31AE}" destId="{205182E7-0AC0-4B08-8E2F-405E4B21F450}" srcOrd="1" destOrd="0" presId="urn:microsoft.com/office/officeart/2005/8/layout/hierarchy2"/>
    <dgm:cxn modelId="{4868F560-5DF0-4D0D-9FD3-2B7D5BC87C3F}" type="presOf" srcId="{DF11816A-1C3A-498C-ACF7-817A4F6E31AE}" destId="{8F3686ED-CA30-4860-BB24-C942508D0C0B}" srcOrd="0" destOrd="0" presId="urn:microsoft.com/office/officeart/2005/8/layout/hierarchy2"/>
    <dgm:cxn modelId="{83DF31BC-53D0-4AF0-AC6D-2E80192C4202}" type="presOf" srcId="{966986B4-0585-4AA7-8DF6-E4A20D550056}" destId="{BEF72D11-11AC-4A15-A144-60F212AD5E28}" srcOrd="0" destOrd="0" presId="urn:microsoft.com/office/officeart/2005/8/layout/hierarchy2"/>
    <dgm:cxn modelId="{5EE60D57-FF98-45E5-94A3-108628F22B76}" type="presOf" srcId="{A0A7A96D-9AF1-43BB-9D3D-55492BBC2CD7}" destId="{FD69496A-D79C-4F75-8F4C-112821F20DF0}" srcOrd="0" destOrd="0" presId="urn:microsoft.com/office/officeart/2005/8/layout/hierarchy2"/>
    <dgm:cxn modelId="{8E6C7465-17EE-4D9D-BBAB-4150E4803DAB}" srcId="{6D736EF8-4542-4C9E-BF5A-2A3D5015AA1B}" destId="{A0A7A96D-9AF1-43BB-9D3D-55492BBC2CD7}" srcOrd="0" destOrd="0" parTransId="{74BFB8BD-5A03-4F5D-AA40-72D65E19E0FB}" sibTransId="{2C43E99B-A6AF-46A8-BC80-7FE4C41C1BD6}"/>
    <dgm:cxn modelId="{876F2097-5AEF-4CCA-9680-EDF55A43D1FC}" type="presOf" srcId="{B9444A55-CEEF-49B9-94B5-02D9E556054C}" destId="{7BF052EA-0515-4EB0-8ADE-C4D5D5F50574}" srcOrd="0" destOrd="0" presId="urn:microsoft.com/office/officeart/2005/8/layout/hierarchy2"/>
    <dgm:cxn modelId="{0DB81243-2D02-43DB-98E2-A352F18A1BD3}" type="presOf" srcId="{9D166FE5-624F-4E7D-BD54-2BDF4D05BC35}" destId="{98BBD4FB-72E5-47F9-9ECC-D1F9E4CF6299}" srcOrd="0" destOrd="0" presId="urn:microsoft.com/office/officeart/2005/8/layout/hierarchy2"/>
    <dgm:cxn modelId="{812C2C52-ACF9-4480-A751-FA6A80C91A32}" type="presOf" srcId="{2E94A694-B4AF-4FF6-998D-2F8CBFA6B444}" destId="{83DE9E05-9408-4799-99AD-72E97DAAF214}" srcOrd="1" destOrd="0" presId="urn:microsoft.com/office/officeart/2005/8/layout/hierarchy2"/>
    <dgm:cxn modelId="{53016C31-EFCF-4377-A081-CCCE05FA9093}" type="presOf" srcId="{EB5767A1-7D40-4516-A245-996B8C9279AD}" destId="{D5935AF5-2490-402E-9F9C-EF46A13F0D41}" srcOrd="0" destOrd="0" presId="urn:microsoft.com/office/officeart/2005/8/layout/hierarchy2"/>
    <dgm:cxn modelId="{52C185BB-9CA4-4BE5-914F-D30772DF940A}" type="presOf" srcId="{74BFB8BD-5A03-4F5D-AA40-72D65E19E0FB}" destId="{5A8B4F9A-6C6B-49A9-B9DC-4B619F84CB8C}" srcOrd="1" destOrd="0" presId="urn:microsoft.com/office/officeart/2005/8/layout/hierarchy2"/>
    <dgm:cxn modelId="{B3C56321-74ED-4C0F-B65F-007CE849D0E3}" type="presOf" srcId="{37ACBD0F-0CAB-4035-BE4C-FD40E3927326}" destId="{C2C77BE7-FFC9-4413-A8D3-0E0C6B709D13}" srcOrd="0" destOrd="0" presId="urn:microsoft.com/office/officeart/2005/8/layout/hierarchy2"/>
    <dgm:cxn modelId="{EB6178B3-CE7A-454C-B25A-88FF0FB24838}" type="presOf" srcId="{6D736EF8-4542-4C9E-BF5A-2A3D5015AA1B}" destId="{9B8A9DFF-85D7-4CBE-9FAB-9D964DE1FB58}" srcOrd="0" destOrd="0" presId="urn:microsoft.com/office/officeart/2005/8/layout/hierarchy2"/>
    <dgm:cxn modelId="{300FF242-4EC6-4425-B27D-090CE5D89C5F}" srcId="{966986B4-0585-4AA7-8DF6-E4A20D550056}" destId="{20B56A7E-5119-4F87-A703-9D5805066B1D}" srcOrd="0" destOrd="0" parTransId="{B9444A55-CEEF-49B9-94B5-02D9E556054C}" sibTransId="{76DA60AB-6C54-46D1-881E-F838A0651ECF}"/>
    <dgm:cxn modelId="{61FD94BB-B11B-4265-934A-9FB9F8B8701D}" type="presOf" srcId="{74BFB8BD-5A03-4F5D-AA40-72D65E19E0FB}" destId="{7C01BD65-00B8-4C00-88AB-82EC6E7B9679}" srcOrd="0" destOrd="0" presId="urn:microsoft.com/office/officeart/2005/8/layout/hierarchy2"/>
    <dgm:cxn modelId="{F0F16587-0C20-46B5-9799-F66671CA874D}" type="presOf" srcId="{2E94A694-B4AF-4FF6-998D-2F8CBFA6B444}" destId="{CA4E76BA-1120-4665-8F61-77799ADCD1C5}" srcOrd="0" destOrd="0" presId="urn:microsoft.com/office/officeart/2005/8/layout/hierarchy2"/>
    <dgm:cxn modelId="{17C93A57-29DC-41BD-AF2C-2A7F8B4F255A}" srcId="{57268544-5BA9-4B28-8973-33E1BA5B4441}" destId="{6D736EF8-4542-4C9E-BF5A-2A3D5015AA1B}" srcOrd="1" destOrd="0" parTransId="{2F512E03-FDCA-4C77-A87C-22535202453D}" sibTransId="{F8432F56-DB9A-4766-8968-80CE385850B2}"/>
    <dgm:cxn modelId="{F672036A-CCF6-457E-9CEE-1F1462889445}" type="presOf" srcId="{20B56A7E-5119-4F87-A703-9D5805066B1D}" destId="{D19FF9D7-B921-4B22-9966-8693B41A00F1}" srcOrd="0" destOrd="0" presId="urn:microsoft.com/office/officeart/2005/8/layout/hierarchy2"/>
    <dgm:cxn modelId="{60BF136C-8D1E-4E63-8CAE-F80A11513526}" srcId="{57268544-5BA9-4B28-8973-33E1BA5B4441}" destId="{966986B4-0585-4AA7-8DF6-E4A20D550056}" srcOrd="0" destOrd="0" parTransId="{DF11816A-1C3A-498C-ACF7-817A4F6E31AE}" sibTransId="{EA3D1F66-0616-468E-8513-044283F54412}"/>
    <dgm:cxn modelId="{5A846F05-4F5E-4AE9-A174-8AB0E63BA2AF}" type="presOf" srcId="{77A6CBE7-B9B2-4A89-A060-F282F8953359}" destId="{473776B9-2FA5-4197-AF36-C50F0A9DCAEB}" srcOrd="1" destOrd="0" presId="urn:microsoft.com/office/officeart/2005/8/layout/hierarchy2"/>
    <dgm:cxn modelId="{8BEFAB94-9C06-4CEC-9F12-BA891D714F7C}" type="presOf" srcId="{57268544-5BA9-4B28-8973-33E1BA5B4441}" destId="{19430A80-B0B8-4857-855C-A39CE7C68BEE}" srcOrd="0" destOrd="0" presId="urn:microsoft.com/office/officeart/2005/8/layout/hierarchy2"/>
    <dgm:cxn modelId="{BC209FA6-19FF-42E4-9729-A0817D615F4F}" type="presOf" srcId="{B9444A55-CEEF-49B9-94B5-02D9E556054C}" destId="{37E86D46-21F6-4C86-9C1F-A2A1F849BB4E}" srcOrd="1" destOrd="0" presId="urn:microsoft.com/office/officeart/2005/8/layout/hierarchy2"/>
    <dgm:cxn modelId="{2447CB5A-2573-4FC3-A9D1-D36AC9E1FFAF}" srcId="{966986B4-0585-4AA7-8DF6-E4A20D550056}" destId="{EB5767A1-7D40-4516-A245-996B8C9279AD}" srcOrd="1" destOrd="0" parTransId="{37ACBD0F-0CAB-4035-BE4C-FD40E3927326}" sibTransId="{1A54B3D5-E2A3-4643-B1B0-10F5F90C1ADF}"/>
    <dgm:cxn modelId="{C971B36B-A3F1-465E-ACC9-E3896915F80E}" srcId="{966986B4-0585-4AA7-8DF6-E4A20D550056}" destId="{9F6BDF94-0AF1-44DA-9D5B-BF7DAE2E8B9B}" srcOrd="2" destOrd="0" parTransId="{77A6CBE7-B9B2-4A89-A060-F282F8953359}" sibTransId="{B1CA043E-C9F8-4CE4-AF44-39717197F335}"/>
    <dgm:cxn modelId="{2BED7E3B-44D3-4D0D-8A99-CEC7AAD084C2}" type="presOf" srcId="{DAFD9D33-1FCA-4F59-94CC-CC045D300F0B}" destId="{BE3E9A20-5034-4564-9982-B26D239FEA53}" srcOrd="0" destOrd="0" presId="urn:microsoft.com/office/officeart/2005/8/layout/hierarchy2"/>
    <dgm:cxn modelId="{4C15067B-063C-42D9-94C2-AE315D43A77A}" srcId="{6D736EF8-4542-4C9E-BF5A-2A3D5015AA1B}" destId="{9D166FE5-624F-4E7D-BD54-2BDF4D05BC35}" srcOrd="1" destOrd="0" parTransId="{2E94A694-B4AF-4FF6-998D-2F8CBFA6B444}" sibTransId="{BFD5F04F-3635-4874-A6EE-8D4DDE88EF1A}"/>
    <dgm:cxn modelId="{28C66835-9E91-4862-835E-FCD84A4903C9}" srcId="{DAFD9D33-1FCA-4F59-94CC-CC045D300F0B}" destId="{57268544-5BA9-4B28-8973-33E1BA5B4441}" srcOrd="0" destOrd="0" parTransId="{26A8C9BC-73CF-4621-AEC1-4A738BCD0AAB}" sibTransId="{4E8DD190-DBC1-4D09-93FB-EED2B8C89D8D}"/>
    <dgm:cxn modelId="{E93F72BA-B79F-4D9C-B9C9-3BBD02989D70}" type="presParOf" srcId="{BE3E9A20-5034-4564-9982-B26D239FEA53}" destId="{64A476F5-DAAD-4DA1-A472-E5EA0A8C2481}" srcOrd="0" destOrd="0" presId="urn:microsoft.com/office/officeart/2005/8/layout/hierarchy2"/>
    <dgm:cxn modelId="{8FF1C694-10A6-4035-8FC0-3067F2C5D475}" type="presParOf" srcId="{64A476F5-DAAD-4DA1-A472-E5EA0A8C2481}" destId="{19430A80-B0B8-4857-855C-A39CE7C68BEE}" srcOrd="0" destOrd="0" presId="urn:microsoft.com/office/officeart/2005/8/layout/hierarchy2"/>
    <dgm:cxn modelId="{13B2D02A-8528-40E9-8FC9-47F25F020712}" type="presParOf" srcId="{64A476F5-DAAD-4DA1-A472-E5EA0A8C2481}" destId="{AE4DF485-E91F-43CF-ABA6-43C87A3754CD}" srcOrd="1" destOrd="0" presId="urn:microsoft.com/office/officeart/2005/8/layout/hierarchy2"/>
    <dgm:cxn modelId="{50DBC17C-91E2-4BC7-97E6-9589FBFA1458}" type="presParOf" srcId="{AE4DF485-E91F-43CF-ABA6-43C87A3754CD}" destId="{8F3686ED-CA30-4860-BB24-C942508D0C0B}" srcOrd="0" destOrd="0" presId="urn:microsoft.com/office/officeart/2005/8/layout/hierarchy2"/>
    <dgm:cxn modelId="{0421E047-7795-4848-BDEF-C3C378103CC4}" type="presParOf" srcId="{8F3686ED-CA30-4860-BB24-C942508D0C0B}" destId="{205182E7-0AC0-4B08-8E2F-405E4B21F450}" srcOrd="0" destOrd="0" presId="urn:microsoft.com/office/officeart/2005/8/layout/hierarchy2"/>
    <dgm:cxn modelId="{B9CB41E6-D889-464A-92F6-9E726A1BA6CA}" type="presParOf" srcId="{AE4DF485-E91F-43CF-ABA6-43C87A3754CD}" destId="{A769A21B-3725-493A-9104-5063517E4C04}" srcOrd="1" destOrd="0" presId="urn:microsoft.com/office/officeart/2005/8/layout/hierarchy2"/>
    <dgm:cxn modelId="{DC62EFE3-4A9A-4ECA-A8E0-D54ADC2ECC6F}" type="presParOf" srcId="{A769A21B-3725-493A-9104-5063517E4C04}" destId="{BEF72D11-11AC-4A15-A144-60F212AD5E28}" srcOrd="0" destOrd="0" presId="urn:microsoft.com/office/officeart/2005/8/layout/hierarchy2"/>
    <dgm:cxn modelId="{ADEB95D8-74A5-4182-805E-CAE890638041}" type="presParOf" srcId="{A769A21B-3725-493A-9104-5063517E4C04}" destId="{3F337C24-E641-4BA6-A527-114AD88AE072}" srcOrd="1" destOrd="0" presId="urn:microsoft.com/office/officeart/2005/8/layout/hierarchy2"/>
    <dgm:cxn modelId="{75B6EFB3-EE62-496B-9AD8-1A8C72576927}" type="presParOf" srcId="{3F337C24-E641-4BA6-A527-114AD88AE072}" destId="{7BF052EA-0515-4EB0-8ADE-C4D5D5F50574}" srcOrd="0" destOrd="0" presId="urn:microsoft.com/office/officeart/2005/8/layout/hierarchy2"/>
    <dgm:cxn modelId="{E8184AEF-BFAE-4809-B8E0-EC3A72C4F3D7}" type="presParOf" srcId="{7BF052EA-0515-4EB0-8ADE-C4D5D5F50574}" destId="{37E86D46-21F6-4C86-9C1F-A2A1F849BB4E}" srcOrd="0" destOrd="0" presId="urn:microsoft.com/office/officeart/2005/8/layout/hierarchy2"/>
    <dgm:cxn modelId="{36354D81-35C8-420A-94F2-B12B12DC2293}" type="presParOf" srcId="{3F337C24-E641-4BA6-A527-114AD88AE072}" destId="{C1A3FF37-D8A8-4EE8-855F-3F1231D2C357}" srcOrd="1" destOrd="0" presId="urn:microsoft.com/office/officeart/2005/8/layout/hierarchy2"/>
    <dgm:cxn modelId="{7CC06ADE-6244-44EF-BD5B-9A8A92633E57}" type="presParOf" srcId="{C1A3FF37-D8A8-4EE8-855F-3F1231D2C357}" destId="{D19FF9D7-B921-4B22-9966-8693B41A00F1}" srcOrd="0" destOrd="0" presId="urn:microsoft.com/office/officeart/2005/8/layout/hierarchy2"/>
    <dgm:cxn modelId="{B24D3508-E232-4425-82D3-46EF1FC2C35F}" type="presParOf" srcId="{C1A3FF37-D8A8-4EE8-855F-3F1231D2C357}" destId="{FF5BE2F1-8170-44FA-8173-A60BFA2991C0}" srcOrd="1" destOrd="0" presId="urn:microsoft.com/office/officeart/2005/8/layout/hierarchy2"/>
    <dgm:cxn modelId="{1F2346BA-4478-4ADF-A0E5-7B0013A253B5}" type="presParOf" srcId="{3F337C24-E641-4BA6-A527-114AD88AE072}" destId="{C2C77BE7-FFC9-4413-A8D3-0E0C6B709D13}" srcOrd="2" destOrd="0" presId="urn:microsoft.com/office/officeart/2005/8/layout/hierarchy2"/>
    <dgm:cxn modelId="{8CF4D60A-A974-4AC1-91BA-7DFE863CF6C3}" type="presParOf" srcId="{C2C77BE7-FFC9-4413-A8D3-0E0C6B709D13}" destId="{12E3FBEB-A30C-441E-BB78-ECCC12394EFE}" srcOrd="0" destOrd="0" presId="urn:microsoft.com/office/officeart/2005/8/layout/hierarchy2"/>
    <dgm:cxn modelId="{F88D3AB9-E6F5-4FF7-B112-C668456D44F1}" type="presParOf" srcId="{3F337C24-E641-4BA6-A527-114AD88AE072}" destId="{80ACDA2E-5715-4F4C-ACBD-3A81888ED3E8}" srcOrd="3" destOrd="0" presId="urn:microsoft.com/office/officeart/2005/8/layout/hierarchy2"/>
    <dgm:cxn modelId="{35DD89EB-39E7-4D31-9783-5A6844C07F0D}" type="presParOf" srcId="{80ACDA2E-5715-4F4C-ACBD-3A81888ED3E8}" destId="{D5935AF5-2490-402E-9F9C-EF46A13F0D41}" srcOrd="0" destOrd="0" presId="urn:microsoft.com/office/officeart/2005/8/layout/hierarchy2"/>
    <dgm:cxn modelId="{1B512C8D-A7F8-4AB8-9E88-7DE30D7CE8E6}" type="presParOf" srcId="{80ACDA2E-5715-4F4C-ACBD-3A81888ED3E8}" destId="{2C6234D3-0E78-4FC7-BA3D-2778F6C56113}" srcOrd="1" destOrd="0" presId="urn:microsoft.com/office/officeart/2005/8/layout/hierarchy2"/>
    <dgm:cxn modelId="{80C6C34C-188A-4B01-993A-CED8897B49DA}" type="presParOf" srcId="{3F337C24-E641-4BA6-A527-114AD88AE072}" destId="{54CD1C24-0F36-4B5A-8FD9-92253303E2CC}" srcOrd="4" destOrd="0" presId="urn:microsoft.com/office/officeart/2005/8/layout/hierarchy2"/>
    <dgm:cxn modelId="{F46215BB-880B-4C63-9B62-0AAE6FCCF4BB}" type="presParOf" srcId="{54CD1C24-0F36-4B5A-8FD9-92253303E2CC}" destId="{473776B9-2FA5-4197-AF36-C50F0A9DCAEB}" srcOrd="0" destOrd="0" presId="urn:microsoft.com/office/officeart/2005/8/layout/hierarchy2"/>
    <dgm:cxn modelId="{C5570CA6-18E5-4828-81F6-9E2A35388D79}" type="presParOf" srcId="{3F337C24-E641-4BA6-A527-114AD88AE072}" destId="{716B6167-34C6-45DF-A9D4-F94F7154B1E4}" srcOrd="5" destOrd="0" presId="urn:microsoft.com/office/officeart/2005/8/layout/hierarchy2"/>
    <dgm:cxn modelId="{580E1A01-6ED8-4265-898B-D23336A65A06}" type="presParOf" srcId="{716B6167-34C6-45DF-A9D4-F94F7154B1E4}" destId="{8FB48D64-CDB6-4BB5-80F2-C7EAD4BB2D4E}" srcOrd="0" destOrd="0" presId="urn:microsoft.com/office/officeart/2005/8/layout/hierarchy2"/>
    <dgm:cxn modelId="{D9A7578D-B9A8-46EE-B327-E9A571CE8B4B}" type="presParOf" srcId="{716B6167-34C6-45DF-A9D4-F94F7154B1E4}" destId="{C03D99DF-B0C7-461D-9DEE-6CD23D558F68}" srcOrd="1" destOrd="0" presId="urn:microsoft.com/office/officeart/2005/8/layout/hierarchy2"/>
    <dgm:cxn modelId="{B75B1D59-CA72-4DE5-8A67-A22BF5E65352}" type="presParOf" srcId="{AE4DF485-E91F-43CF-ABA6-43C87A3754CD}" destId="{6CB3D080-2936-4098-83EA-27E71735D131}" srcOrd="2" destOrd="0" presId="urn:microsoft.com/office/officeart/2005/8/layout/hierarchy2"/>
    <dgm:cxn modelId="{87EACB25-457A-4500-BE6D-96DE5C1CF69E}" type="presParOf" srcId="{6CB3D080-2936-4098-83EA-27E71735D131}" destId="{67F1CF72-25AB-46D2-AD50-EE1DC42CE71E}" srcOrd="0" destOrd="0" presId="urn:microsoft.com/office/officeart/2005/8/layout/hierarchy2"/>
    <dgm:cxn modelId="{CA3280DB-5D9B-40B2-A73C-8263D80F6918}" type="presParOf" srcId="{AE4DF485-E91F-43CF-ABA6-43C87A3754CD}" destId="{79D0493A-1BF0-4A24-B860-4A04F0CA50EA}" srcOrd="3" destOrd="0" presId="urn:microsoft.com/office/officeart/2005/8/layout/hierarchy2"/>
    <dgm:cxn modelId="{3B86DB17-9DAE-4C0B-8D10-A6B75F54B792}" type="presParOf" srcId="{79D0493A-1BF0-4A24-B860-4A04F0CA50EA}" destId="{9B8A9DFF-85D7-4CBE-9FAB-9D964DE1FB58}" srcOrd="0" destOrd="0" presId="urn:microsoft.com/office/officeart/2005/8/layout/hierarchy2"/>
    <dgm:cxn modelId="{55194159-FF65-4304-B09D-64A21552E32D}" type="presParOf" srcId="{79D0493A-1BF0-4A24-B860-4A04F0CA50EA}" destId="{5EAD0600-CB10-41C7-B0B8-EB31E39E9E8D}" srcOrd="1" destOrd="0" presId="urn:microsoft.com/office/officeart/2005/8/layout/hierarchy2"/>
    <dgm:cxn modelId="{23DA22E9-1E9A-41EF-9350-8B5A5CB984AE}" type="presParOf" srcId="{5EAD0600-CB10-41C7-B0B8-EB31E39E9E8D}" destId="{7C01BD65-00B8-4C00-88AB-82EC6E7B9679}" srcOrd="0" destOrd="0" presId="urn:microsoft.com/office/officeart/2005/8/layout/hierarchy2"/>
    <dgm:cxn modelId="{3FC5DC33-C49E-4234-8789-9C7E78F4D713}" type="presParOf" srcId="{7C01BD65-00B8-4C00-88AB-82EC6E7B9679}" destId="{5A8B4F9A-6C6B-49A9-B9DC-4B619F84CB8C}" srcOrd="0" destOrd="0" presId="urn:microsoft.com/office/officeart/2005/8/layout/hierarchy2"/>
    <dgm:cxn modelId="{BCEAB09D-F4D4-4182-8B10-0FE66EBE4EA2}" type="presParOf" srcId="{5EAD0600-CB10-41C7-B0B8-EB31E39E9E8D}" destId="{04F2DB0B-5E3E-4D96-B64F-A9AE2E514E6A}" srcOrd="1" destOrd="0" presId="urn:microsoft.com/office/officeart/2005/8/layout/hierarchy2"/>
    <dgm:cxn modelId="{B60F3455-3889-43F7-9171-F6E3D75B93C8}" type="presParOf" srcId="{04F2DB0B-5E3E-4D96-B64F-A9AE2E514E6A}" destId="{FD69496A-D79C-4F75-8F4C-112821F20DF0}" srcOrd="0" destOrd="0" presId="urn:microsoft.com/office/officeart/2005/8/layout/hierarchy2"/>
    <dgm:cxn modelId="{59DE3EF3-4F8D-4060-81FB-170B9F2F8523}" type="presParOf" srcId="{04F2DB0B-5E3E-4D96-B64F-A9AE2E514E6A}" destId="{21E47EFA-0F42-4CA4-B655-05E93EED7DBF}" srcOrd="1" destOrd="0" presId="urn:microsoft.com/office/officeart/2005/8/layout/hierarchy2"/>
    <dgm:cxn modelId="{58643C3F-F82C-4E19-9B3B-0702CE595220}" type="presParOf" srcId="{5EAD0600-CB10-41C7-B0B8-EB31E39E9E8D}" destId="{CA4E76BA-1120-4665-8F61-77799ADCD1C5}" srcOrd="2" destOrd="0" presId="urn:microsoft.com/office/officeart/2005/8/layout/hierarchy2"/>
    <dgm:cxn modelId="{7D10B5EE-E5E9-4FC5-89BC-ECAA84A8A1D7}" type="presParOf" srcId="{CA4E76BA-1120-4665-8F61-77799ADCD1C5}" destId="{83DE9E05-9408-4799-99AD-72E97DAAF214}" srcOrd="0" destOrd="0" presId="urn:microsoft.com/office/officeart/2005/8/layout/hierarchy2"/>
    <dgm:cxn modelId="{DC6D1DA6-B062-46CA-B9D4-982F1DB9F2BA}" type="presParOf" srcId="{5EAD0600-CB10-41C7-B0B8-EB31E39E9E8D}" destId="{1815EB6D-CA8F-4577-85AE-B86F76479FBB}" srcOrd="3" destOrd="0" presId="urn:microsoft.com/office/officeart/2005/8/layout/hierarchy2"/>
    <dgm:cxn modelId="{66DF090D-66C1-426A-8DF2-0E128B3BFBF1}" type="presParOf" srcId="{1815EB6D-CA8F-4577-85AE-B86F76479FBB}" destId="{98BBD4FB-72E5-47F9-9ECC-D1F9E4CF6299}" srcOrd="0" destOrd="0" presId="urn:microsoft.com/office/officeart/2005/8/layout/hierarchy2"/>
    <dgm:cxn modelId="{28D3578D-AB34-4012-8928-9AA28E20C077}" type="presParOf" srcId="{1815EB6D-CA8F-4577-85AE-B86F76479FBB}" destId="{B1E183BE-1522-4D55-B60F-008A08D2F20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30A80-B0B8-4857-855C-A39CE7C68BEE}">
      <dsp:nvSpPr>
        <dsp:cNvPr id="0" name=""/>
        <dsp:cNvSpPr/>
      </dsp:nvSpPr>
      <dsp:spPr>
        <a:xfrm>
          <a:off x="445527" y="2097868"/>
          <a:ext cx="885357" cy="1586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8848</a:t>
          </a:r>
          <a:r>
            <a:rPr lang="zh-CN" altLang="en-US" sz="2400" kern="1200" dirty="0" smtClean="0"/>
            <a:t>手机升级</a:t>
          </a:r>
          <a:endParaRPr lang="zh-CN" altLang="en-US" sz="2400" kern="1200" dirty="0"/>
        </a:p>
      </dsp:txBody>
      <dsp:txXfrm>
        <a:off x="471458" y="2123799"/>
        <a:ext cx="833495" cy="1534658"/>
      </dsp:txXfrm>
    </dsp:sp>
    <dsp:sp modelId="{8F3686ED-CA30-4860-BB24-C942508D0C0B}">
      <dsp:nvSpPr>
        <dsp:cNvPr id="0" name=""/>
        <dsp:cNvSpPr/>
      </dsp:nvSpPr>
      <dsp:spPr>
        <a:xfrm rot="18188372">
          <a:off x="997434" y="2261921"/>
          <a:ext cx="1471147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471147" y="132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>
        <a:off x="1696229" y="2238423"/>
        <a:ext cx="73557" cy="73557"/>
      </dsp:txXfrm>
    </dsp:sp>
    <dsp:sp modelId="{BEF72D11-11AC-4A15-A144-60F212AD5E28}">
      <dsp:nvSpPr>
        <dsp:cNvPr id="0" name=""/>
        <dsp:cNvSpPr/>
      </dsp:nvSpPr>
      <dsp:spPr>
        <a:xfrm>
          <a:off x="2135131" y="1223661"/>
          <a:ext cx="1040592" cy="871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update</a:t>
          </a:r>
          <a:endParaRPr lang="zh-CN" altLang="en-US" sz="2400" kern="1200" dirty="0"/>
        </a:p>
      </dsp:txBody>
      <dsp:txXfrm>
        <a:off x="2160648" y="1249178"/>
        <a:ext cx="989558" cy="820192"/>
      </dsp:txXfrm>
    </dsp:sp>
    <dsp:sp modelId="{7BF052EA-0515-4EB0-8ADE-C4D5D5F50574}">
      <dsp:nvSpPr>
        <dsp:cNvPr id="0" name=""/>
        <dsp:cNvSpPr/>
      </dsp:nvSpPr>
      <dsp:spPr>
        <a:xfrm rot="19491612">
          <a:off x="3022935" y="1163463"/>
          <a:ext cx="1676696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676696" y="1328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>
        <a:off x="3819366" y="1134826"/>
        <a:ext cx="83834" cy="83834"/>
      </dsp:txXfrm>
    </dsp:sp>
    <dsp:sp modelId="{D19FF9D7-B921-4B22-9966-8693B41A00F1}">
      <dsp:nvSpPr>
        <dsp:cNvPr id="0" name=""/>
        <dsp:cNvSpPr/>
      </dsp:nvSpPr>
      <dsp:spPr>
        <a:xfrm>
          <a:off x="4546843" y="71539"/>
          <a:ext cx="3631463" cy="124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/>
            <a:t>Update</a:t>
          </a:r>
          <a:r>
            <a:rPr lang="zh-CN" altLang="en-US" sz="1600" kern="1200" dirty="0" smtClean="0"/>
            <a:t>压缩包拷贝到存储器内，关机状态下按住音量“</a:t>
          </a:r>
          <a:r>
            <a:rPr lang="en-US" altLang="zh-CN" sz="1600" kern="1200" dirty="0" smtClean="0"/>
            <a:t>+</a:t>
          </a:r>
          <a:r>
            <a:rPr lang="zh-CN" altLang="en-US" sz="1600" kern="1200" dirty="0" smtClean="0"/>
            <a:t>”不放再按开机键进入</a:t>
          </a:r>
          <a:r>
            <a:rPr lang="en-US" altLang="zh-CN" sz="1600" kern="1200" dirty="0" smtClean="0"/>
            <a:t>recovery</a:t>
          </a:r>
          <a:r>
            <a:rPr lang="zh-CN" altLang="en-US" sz="1600" kern="1200" dirty="0" smtClean="0"/>
            <a:t>，选择</a:t>
          </a:r>
          <a:r>
            <a:rPr lang="en-US" altLang="zh-CN" sz="1600" kern="1200" dirty="0" smtClean="0"/>
            <a:t>update</a:t>
          </a:r>
          <a:endParaRPr lang="zh-CN" altLang="en-US" sz="1600" kern="1200" dirty="0"/>
        </a:p>
      </dsp:txBody>
      <dsp:txXfrm>
        <a:off x="4583318" y="108014"/>
        <a:ext cx="3558513" cy="1172398"/>
      </dsp:txXfrm>
    </dsp:sp>
    <dsp:sp modelId="{C2C77BE7-FFC9-4413-A8D3-0E0C6B709D13}">
      <dsp:nvSpPr>
        <dsp:cNvPr id="0" name=""/>
        <dsp:cNvSpPr/>
      </dsp:nvSpPr>
      <dsp:spPr>
        <a:xfrm rot="600392">
          <a:off x="3165134" y="1766957"/>
          <a:ext cx="1392298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392298" y="1328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826476" y="1745430"/>
        <a:ext cx="69614" cy="69614"/>
      </dsp:txXfrm>
    </dsp:sp>
    <dsp:sp modelId="{D5935AF5-2490-402E-9F9C-EF46A13F0D41}">
      <dsp:nvSpPr>
        <dsp:cNvPr id="0" name=""/>
        <dsp:cNvSpPr/>
      </dsp:nvSpPr>
      <dsp:spPr>
        <a:xfrm>
          <a:off x="4546843" y="1367680"/>
          <a:ext cx="3639792" cy="10670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/>
            <a:t>开机状态下用数据线连接电脑，把</a:t>
          </a:r>
          <a:r>
            <a:rPr lang="en-US" altLang="zh-CN" sz="1400" kern="1200" dirty="0" smtClean="0"/>
            <a:t>update</a:t>
          </a:r>
          <a:r>
            <a:rPr lang="zh-CN" altLang="en-US" sz="1400" kern="1200" dirty="0" smtClean="0"/>
            <a:t>压缩包拷贝到存储器，然后点击“设置</a:t>
          </a:r>
          <a:r>
            <a:rPr lang="en-US" altLang="zh-CN" sz="1400" kern="1200" dirty="0" smtClean="0"/>
            <a:t>-</a:t>
          </a:r>
          <a:r>
            <a:rPr lang="zh-CN" altLang="en-US" sz="1400" kern="1200" dirty="0" smtClean="0"/>
            <a:t>关于手机</a:t>
          </a:r>
          <a:r>
            <a:rPr lang="en-US" altLang="zh-CN" sz="1400" kern="1200" dirty="0" smtClean="0"/>
            <a:t>-</a:t>
          </a:r>
          <a:r>
            <a:rPr lang="zh-CN" altLang="en-US" sz="1400" kern="1200" dirty="0" smtClean="0"/>
            <a:t>系统升级（本地）”，机器检测到存储器有升级软件压缩包就可进入升级</a:t>
          </a:r>
          <a:endParaRPr lang="zh-CN" altLang="en-US" sz="1400" kern="1200" dirty="0"/>
        </a:p>
      </dsp:txBody>
      <dsp:txXfrm>
        <a:off x="4578096" y="1398933"/>
        <a:ext cx="3577286" cy="1004537"/>
      </dsp:txXfrm>
    </dsp:sp>
    <dsp:sp modelId="{54CD1C24-0F36-4B5A-8FD9-92253303E2CC}">
      <dsp:nvSpPr>
        <dsp:cNvPr id="0" name=""/>
        <dsp:cNvSpPr/>
      </dsp:nvSpPr>
      <dsp:spPr>
        <a:xfrm rot="2674462">
          <a:off x="2898878" y="2321443"/>
          <a:ext cx="1924809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924809" y="1328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>
        <a:off x="3813163" y="2286603"/>
        <a:ext cx="96240" cy="96240"/>
      </dsp:txXfrm>
    </dsp:sp>
    <dsp:sp modelId="{8FB48D64-CDB6-4BB5-80F2-C7EAD4BB2D4E}">
      <dsp:nvSpPr>
        <dsp:cNvPr id="0" name=""/>
        <dsp:cNvSpPr/>
      </dsp:nvSpPr>
      <dsp:spPr>
        <a:xfrm>
          <a:off x="4546843" y="2519807"/>
          <a:ext cx="3664779" cy="9807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机器连接</a:t>
          </a:r>
          <a:r>
            <a:rPr lang="en-US" altLang="zh-CN" sz="1600" kern="1200" dirty="0" err="1" smtClean="0"/>
            <a:t>wifi</a:t>
          </a:r>
          <a:r>
            <a:rPr lang="zh-CN" altLang="en-US" sz="1600" kern="1200" dirty="0" smtClean="0"/>
            <a:t>，点击“设置</a:t>
          </a:r>
          <a:r>
            <a:rPr lang="en-US" altLang="zh-CN" sz="1600" kern="1200" dirty="0" smtClean="0"/>
            <a:t>-</a:t>
          </a:r>
          <a:r>
            <a:rPr lang="zh-CN" altLang="en-US" sz="1600" kern="1200" dirty="0" smtClean="0"/>
            <a:t>关于手机</a:t>
          </a:r>
          <a:r>
            <a:rPr lang="en-US" altLang="zh-CN" sz="1600" kern="1200" dirty="0" smtClean="0"/>
            <a:t>-</a:t>
          </a:r>
          <a:r>
            <a:rPr lang="zh-CN" altLang="en-US" sz="1600" kern="1200" dirty="0" smtClean="0"/>
            <a:t>系统升级（在线）”，此为后台在线升级，请保持手机不断网不断电</a:t>
          </a:r>
          <a:endParaRPr lang="zh-CN" altLang="en-US" sz="1600" kern="1200" dirty="0"/>
        </a:p>
      </dsp:txBody>
      <dsp:txXfrm>
        <a:off x="4575568" y="2548532"/>
        <a:ext cx="3607329" cy="923280"/>
      </dsp:txXfrm>
    </dsp:sp>
    <dsp:sp modelId="{6CB3D080-2936-4098-83EA-27E71735D131}">
      <dsp:nvSpPr>
        <dsp:cNvPr id="0" name=""/>
        <dsp:cNvSpPr/>
      </dsp:nvSpPr>
      <dsp:spPr>
        <a:xfrm rot="3498947">
          <a:off x="951379" y="3558066"/>
          <a:ext cx="1598716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598716" y="132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>
        <a:off x="1710769" y="3531379"/>
        <a:ext cx="79935" cy="79935"/>
      </dsp:txXfrm>
    </dsp:sp>
    <dsp:sp modelId="{9B8A9DFF-85D7-4CBE-9FAB-9D964DE1FB58}">
      <dsp:nvSpPr>
        <dsp:cNvPr id="0" name=""/>
        <dsp:cNvSpPr/>
      </dsp:nvSpPr>
      <dsp:spPr>
        <a:xfrm>
          <a:off x="2170590" y="3815952"/>
          <a:ext cx="1139250" cy="871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u="none" kern="1200" dirty="0" err="1" smtClean="0"/>
            <a:t>fastboot</a:t>
          </a:r>
          <a:endParaRPr lang="zh-CN" altLang="en-US" sz="2400" u="none" kern="1200" dirty="0"/>
        </a:p>
      </dsp:txBody>
      <dsp:txXfrm>
        <a:off x="2196107" y="3841469"/>
        <a:ext cx="1088216" cy="820192"/>
      </dsp:txXfrm>
    </dsp:sp>
    <dsp:sp modelId="{7C01BD65-00B8-4C00-88AB-82EC6E7B9679}">
      <dsp:nvSpPr>
        <dsp:cNvPr id="0" name=""/>
        <dsp:cNvSpPr/>
      </dsp:nvSpPr>
      <dsp:spPr>
        <a:xfrm rot="21197911">
          <a:off x="3305833" y="4169841"/>
          <a:ext cx="1173018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173018" y="1328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>
        <a:off x="3863017" y="4153796"/>
        <a:ext cx="58650" cy="58650"/>
      </dsp:txXfrm>
    </dsp:sp>
    <dsp:sp modelId="{FD69496A-D79C-4F75-8F4C-112821F20DF0}">
      <dsp:nvSpPr>
        <dsp:cNvPr id="0" name=""/>
        <dsp:cNvSpPr/>
      </dsp:nvSpPr>
      <dsp:spPr>
        <a:xfrm>
          <a:off x="4474844" y="3599927"/>
          <a:ext cx="3648557" cy="1029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手机开机状态下，数据线连接</a:t>
          </a:r>
          <a:r>
            <a:rPr lang="en-US" altLang="zh-CN" sz="1600" kern="1200" dirty="0" smtClean="0"/>
            <a:t>PC</a:t>
          </a:r>
          <a:r>
            <a:rPr lang="zh-CN" altLang="en-US" sz="1600" kern="1200" dirty="0" smtClean="0"/>
            <a:t>，安装</a:t>
          </a:r>
          <a:r>
            <a:rPr lang="en-US" altLang="zh-CN" sz="1600" kern="1200" dirty="0" err="1" smtClean="0"/>
            <a:t>adb</a:t>
          </a:r>
          <a:r>
            <a:rPr lang="zh-CN" altLang="en-US" sz="1600" kern="1200" dirty="0" smtClean="0"/>
            <a:t>驱动之后，运行</a:t>
          </a:r>
          <a:r>
            <a:rPr lang="en-US" altLang="zh-CN" sz="1600" kern="1200" dirty="0" err="1" smtClean="0"/>
            <a:t>fastboot</a:t>
          </a:r>
          <a:r>
            <a:rPr lang="zh-CN" altLang="en-US" sz="1600" kern="1200" dirty="0" smtClean="0"/>
            <a:t>文件升级系统</a:t>
          </a:r>
          <a:endParaRPr lang="zh-CN" altLang="en-US" sz="1600" kern="1200" dirty="0"/>
        </a:p>
      </dsp:txBody>
      <dsp:txXfrm>
        <a:off x="4504997" y="3630080"/>
        <a:ext cx="3588251" cy="969196"/>
      </dsp:txXfrm>
    </dsp:sp>
    <dsp:sp modelId="{CA4E76BA-1120-4665-8F61-77799ADCD1C5}">
      <dsp:nvSpPr>
        <dsp:cNvPr id="0" name=""/>
        <dsp:cNvSpPr/>
      </dsp:nvSpPr>
      <dsp:spPr>
        <a:xfrm rot="2479996">
          <a:off x="3116584" y="4750625"/>
          <a:ext cx="1551516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551516" y="1328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853554" y="4725118"/>
        <a:ext cx="77575" cy="77575"/>
      </dsp:txXfrm>
    </dsp:sp>
    <dsp:sp modelId="{98BBD4FB-72E5-47F9-9ECC-D1F9E4CF6299}">
      <dsp:nvSpPr>
        <dsp:cNvPr id="0" name=""/>
        <dsp:cNvSpPr/>
      </dsp:nvSpPr>
      <dsp:spPr>
        <a:xfrm>
          <a:off x="4474844" y="4752055"/>
          <a:ext cx="3597468" cy="10483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手机关机状态下</a:t>
          </a:r>
          <a:r>
            <a:rPr lang="zh-CN" altLang="en-US" sz="1600" kern="1200" dirty="0" smtClean="0"/>
            <a:t>，同时按住声音“</a:t>
          </a:r>
          <a:r>
            <a:rPr lang="en-US" altLang="zh-CN" sz="1600" kern="1200" dirty="0" smtClean="0"/>
            <a:t>+</a:t>
          </a:r>
          <a:r>
            <a:rPr lang="zh-CN" altLang="en-US" sz="1600" kern="1200" dirty="0" smtClean="0"/>
            <a:t>和</a:t>
          </a:r>
          <a:r>
            <a:rPr lang="en-US" altLang="zh-CN" sz="1600" kern="1200" dirty="0" smtClean="0"/>
            <a:t>—</a:t>
          </a:r>
          <a:r>
            <a:rPr lang="zh-CN" altLang="en-US" sz="1600" kern="1200" dirty="0" smtClean="0"/>
            <a:t>”键</a:t>
          </a:r>
          <a:r>
            <a:rPr lang="zh-CN" altLang="en-US" sz="1600" kern="1200" dirty="0" smtClean="0"/>
            <a:t>不放再按开机键，手机自动进入</a:t>
          </a:r>
          <a:r>
            <a:rPr lang="en-US" altLang="zh-CN" sz="1600" kern="1200" dirty="0" err="1" smtClean="0"/>
            <a:t>adb</a:t>
          </a:r>
          <a:r>
            <a:rPr lang="zh-CN" altLang="en-US" sz="1600" kern="1200" dirty="0" smtClean="0"/>
            <a:t>连接状态，点击</a:t>
          </a:r>
          <a:r>
            <a:rPr lang="en-US" altLang="zh-CN" sz="1600" kern="1200" dirty="0" err="1" smtClean="0"/>
            <a:t>fastboot</a:t>
          </a:r>
          <a:r>
            <a:rPr lang="zh-CN" altLang="en-US" sz="1600" kern="1200" dirty="0" smtClean="0"/>
            <a:t>运行文件升级系统</a:t>
          </a:r>
          <a:endParaRPr lang="zh-CN" altLang="en-US" sz="1600" kern="1200" dirty="0"/>
        </a:p>
      </dsp:txBody>
      <dsp:txXfrm>
        <a:off x="4505550" y="4782761"/>
        <a:ext cx="3536056" cy="986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B962D-B766-4F04-A2E8-7012863AB521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EE659-50EB-4BC2-B753-67DB390A3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0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EE659-50EB-4BC2-B753-67DB390A3B8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08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628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49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5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85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922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88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5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65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77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13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05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16E6F-A98D-43A7-8C67-C33154418BE9}" type="datetimeFigureOut">
              <a:rPr lang="zh-CN" altLang="en-US" smtClean="0"/>
              <a:t>2015-11-3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314A0-8CFA-4AE4-A3BE-D6548ACECC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7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b="1" dirty="0" smtClean="0"/>
              <a:t>8848</a:t>
            </a:r>
            <a:r>
              <a:rPr lang="zh-CN" altLang="en-US" sz="4800" b="1" dirty="0" smtClean="0"/>
              <a:t>手机介绍及拆装指南</a:t>
            </a:r>
            <a:r>
              <a:rPr lang="en-US" altLang="zh-CN" sz="2700" dirty="0" smtClean="0"/>
              <a:t>V1.2</a:t>
            </a:r>
            <a:endParaRPr lang="zh-CN" altLang="en-US" sz="27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10952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b="1" dirty="0" smtClean="0"/>
              <a:t>附</a:t>
            </a:r>
            <a:r>
              <a:rPr lang="en-US" altLang="zh-CN" b="1" dirty="0" smtClean="0"/>
              <a:t>U-key</a:t>
            </a:r>
            <a:r>
              <a:rPr lang="zh-CN" altLang="en-US" b="1" dirty="0" smtClean="0"/>
              <a:t>拆装</a:t>
            </a:r>
            <a:endParaRPr lang="en-US" altLang="zh-CN" b="1" dirty="0" smtClean="0"/>
          </a:p>
          <a:p>
            <a:r>
              <a:rPr lang="en-US" altLang="zh-CN" b="1" dirty="0" smtClean="0"/>
              <a:t>&amp;</a:t>
            </a:r>
            <a:r>
              <a:rPr lang="zh-CN" altLang="en-US" b="1" dirty="0" smtClean="0"/>
              <a:t>手机与</a:t>
            </a:r>
            <a:r>
              <a:rPr lang="en-US" altLang="zh-CN" b="1" dirty="0" smtClean="0"/>
              <a:t>U-KEY</a:t>
            </a:r>
            <a:r>
              <a:rPr lang="zh-CN" altLang="en-US" b="1" dirty="0" smtClean="0"/>
              <a:t>配对方法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1165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 w="254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0070C0"/>
                </a:solidFill>
              </a:rPr>
              <a:t>拆除手机左右侧装饰件组件和后盖装饰件组件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ln w="12700">
            <a:solidFill>
              <a:schemeClr val="tx1"/>
            </a:solidFill>
            <a:prstDash val="lgDashDotDot"/>
          </a:ln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手机两侧的装饰件，后盖装饰件，为钛合金材料，外观螺丝为不锈钢材料，表面光滑，容易划伤，所以在拆的时候请小心使用螺丝刀，防止划伤装饰件；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拆机的时候外观螺丝规格请注意区分，左右两侧装饰件顶端的各一枚螺丝规格为</a:t>
            </a:r>
            <a:r>
              <a:rPr lang="en-US" altLang="zh-CN" dirty="0" smtClean="0"/>
              <a:t>M1.4*3</a:t>
            </a:r>
            <a:r>
              <a:rPr lang="zh-CN" altLang="en-US" dirty="0" smtClean="0"/>
              <a:t>，余下的螺丝均为</a:t>
            </a:r>
            <a:r>
              <a:rPr lang="en-US" altLang="zh-CN" dirty="0" smtClean="0"/>
              <a:t>M1.4*3.5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拆下的装饰件和按键请整齐摆放，不能层叠或者堆放，以免划伤；</a:t>
            </a:r>
            <a:r>
              <a:rPr lang="zh-CN" altLang="en-US" b="1" dirty="0" smtClean="0">
                <a:solidFill>
                  <a:srgbClr val="FF0000"/>
                </a:solidFill>
              </a:rPr>
              <a:t>前期的按键支撑泡面为单面有黏胶，量产后的按键支撑泡面为两面黏胶，如无必要，请不要拆音量键和开机键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拆</a:t>
            </a:r>
            <a:r>
              <a:rPr lang="zh-CN" altLang="en-US" dirty="0" smtClean="0"/>
              <a:t>机的先后顺序是先拆后盖装饰件</a:t>
            </a:r>
            <a:r>
              <a:rPr lang="en-US" altLang="zh-CN" dirty="0" smtClean="0"/>
              <a:t>-</a:t>
            </a:r>
            <a:r>
              <a:rPr lang="zh-CN" altLang="en-US" dirty="0" smtClean="0"/>
              <a:t>左右装饰件，组装的顺序反过来。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65138"/>
            <a:ext cx="1277197" cy="466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68493" y="-254480"/>
            <a:ext cx="1887611" cy="378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907" y="3053534"/>
            <a:ext cx="3786816" cy="267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圆角矩形标注 6"/>
          <p:cNvSpPr/>
          <p:nvPr/>
        </p:nvSpPr>
        <p:spPr>
          <a:xfrm>
            <a:off x="4499992" y="2477470"/>
            <a:ext cx="1605880" cy="1152128"/>
          </a:xfrm>
          <a:prstGeom prst="wedgeRoundRectCallout">
            <a:avLst>
              <a:gd name="adj1" fmla="val 30593"/>
              <a:gd name="adj2" fmla="val -121706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4480292" y="2477470"/>
            <a:ext cx="1625580" cy="1152128"/>
          </a:xfrm>
          <a:prstGeom prst="wedgeRoundRectCallout">
            <a:avLst>
              <a:gd name="adj1" fmla="val 76423"/>
              <a:gd name="adj2" fmla="val -116867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rgbClr val="7030A0"/>
                </a:solidFill>
              </a:rPr>
              <a:t>开机键和音量键里面两端各有两个泡棉垫，不能手捏或者重压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 w="254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>
            <a:normAutofit fontScale="9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0070C0"/>
                </a:solidFill>
              </a:rPr>
              <a:t>顶部</a:t>
            </a:r>
            <a:r>
              <a:rPr lang="zh-CN" altLang="en-US" dirty="0">
                <a:solidFill>
                  <a:srgbClr val="0070C0"/>
                </a:solidFill>
              </a:rPr>
              <a:t>天线真皮后盖</a:t>
            </a:r>
            <a:r>
              <a:rPr lang="zh-CN" altLang="en-US" dirty="0" smtClean="0">
                <a:solidFill>
                  <a:srgbClr val="0070C0"/>
                </a:solidFill>
              </a:rPr>
              <a:t>组件</a:t>
            </a:r>
            <a:r>
              <a:rPr lang="zh-CN" altLang="en-US" dirty="0">
                <a:solidFill>
                  <a:srgbClr val="0070C0"/>
                </a:solidFill>
              </a:rPr>
              <a:t>，</a:t>
            </a:r>
            <a:r>
              <a:rPr lang="zh-CN" altLang="en-US" dirty="0" smtClean="0">
                <a:solidFill>
                  <a:srgbClr val="0070C0"/>
                </a:solidFill>
              </a:rPr>
              <a:t>底部</a:t>
            </a:r>
            <a:r>
              <a:rPr lang="zh-CN" altLang="en-US" dirty="0">
                <a:solidFill>
                  <a:srgbClr val="0070C0"/>
                </a:solidFill>
              </a:rPr>
              <a:t>天线真皮后盖</a:t>
            </a:r>
            <a:r>
              <a:rPr lang="zh-CN" altLang="en-US" dirty="0" smtClean="0">
                <a:solidFill>
                  <a:srgbClr val="0070C0"/>
                </a:solidFill>
              </a:rPr>
              <a:t>组件和</a:t>
            </a:r>
            <a:r>
              <a:rPr lang="en-US" altLang="zh-CN" dirty="0" smtClean="0">
                <a:solidFill>
                  <a:srgbClr val="0070C0"/>
                </a:solidFill>
              </a:rPr>
              <a:t>SIM </a:t>
            </a:r>
            <a:r>
              <a:rPr lang="en-US" altLang="zh-CN" dirty="0">
                <a:solidFill>
                  <a:srgbClr val="0070C0"/>
                </a:solidFill>
              </a:rPr>
              <a:t>CARD </a:t>
            </a:r>
            <a:r>
              <a:rPr lang="en-US" altLang="zh-CN" dirty="0" smtClean="0">
                <a:solidFill>
                  <a:srgbClr val="0070C0"/>
                </a:solidFill>
              </a:rPr>
              <a:t>FPCBA</a:t>
            </a:r>
            <a:r>
              <a:rPr lang="zh-CN" altLang="en-US" dirty="0" smtClean="0">
                <a:solidFill>
                  <a:srgbClr val="0070C0"/>
                </a:solidFill>
              </a:rPr>
              <a:t>拆除</a:t>
            </a:r>
            <a:r>
              <a:rPr lang="en-US" altLang="zh-CN" dirty="0" smtClean="0">
                <a:solidFill>
                  <a:srgbClr val="0070C0"/>
                </a:solidFill>
              </a:rPr>
              <a:t/>
            </a:r>
            <a:br>
              <a:rPr lang="en-US" altLang="zh-CN" dirty="0" smtClean="0">
                <a:solidFill>
                  <a:srgbClr val="0070C0"/>
                </a:solidFill>
              </a:rPr>
            </a:b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ln w="12700">
            <a:solidFill>
              <a:schemeClr val="tx1"/>
            </a:solidFill>
            <a:prstDash val="lgDashDotDot"/>
          </a:ln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手机背部朝上，</a:t>
            </a:r>
            <a:r>
              <a:rPr lang="en-US" altLang="zh-CN" dirty="0" smtClean="0"/>
              <a:t>SIM</a:t>
            </a:r>
            <a:r>
              <a:rPr lang="zh-CN" altLang="en-US" dirty="0" smtClean="0"/>
              <a:t>卡座</a:t>
            </a:r>
            <a:r>
              <a:rPr lang="en-US" altLang="zh-CN" dirty="0" smtClean="0"/>
              <a:t>FPCBA</a:t>
            </a:r>
            <a:r>
              <a:rPr lang="zh-CN" altLang="en-US" dirty="0" smtClean="0"/>
              <a:t>左</a:t>
            </a:r>
            <a:r>
              <a:rPr lang="zh-CN" altLang="en-US" dirty="0"/>
              <a:t>上角的顶部后盖螺丝螺丝</a:t>
            </a:r>
            <a:r>
              <a:rPr lang="zh-CN" altLang="en-US" dirty="0" smtClean="0"/>
              <a:t>拆下；螺丝规格</a:t>
            </a:r>
            <a:r>
              <a:rPr lang="en-US" altLang="zh-CN" dirty="0"/>
              <a:t>1.4*3.5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/>
              <a:t>SIM</a:t>
            </a:r>
            <a:r>
              <a:rPr lang="zh-CN" altLang="en-US" dirty="0" smtClean="0"/>
              <a:t>卡座</a:t>
            </a:r>
            <a:r>
              <a:rPr lang="en-US" altLang="zh-CN" dirty="0" smtClean="0"/>
              <a:t>FPCBA</a:t>
            </a:r>
            <a:r>
              <a:rPr lang="zh-CN" altLang="en-US" dirty="0" smtClean="0"/>
              <a:t>右上角用手稍微撬起，然后把顶部天线真皮后盖组件往外撤出，即可彻底把顶部后盖拆下，顶部后盖具体的拆下用力方向如右左下角图箭头所示方向；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用拆机片把底部后盖的卡扣与</a:t>
            </a:r>
            <a:r>
              <a:rPr lang="en-US" altLang="zh-CN" dirty="0" smtClean="0"/>
              <a:t>LCM</a:t>
            </a:r>
            <a:r>
              <a:rPr lang="zh-CN" altLang="en-US" dirty="0" smtClean="0"/>
              <a:t>支架撬开，请注意方向和力度，不能把卡扣撬断；然后用与顶部后盖相反方向的力把底部后盖拆下；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把</a:t>
            </a:r>
            <a:r>
              <a:rPr lang="en-US" altLang="zh-CN" dirty="0" smtClean="0"/>
              <a:t>SIM</a:t>
            </a:r>
            <a:r>
              <a:rPr lang="zh-CN" altLang="en-US" dirty="0" smtClean="0"/>
              <a:t>卡座</a:t>
            </a:r>
            <a:r>
              <a:rPr lang="en-US" altLang="zh-CN" dirty="0" smtClean="0"/>
              <a:t>FPCBA</a:t>
            </a:r>
            <a:r>
              <a:rPr lang="zh-CN" altLang="en-US" dirty="0" smtClean="0"/>
              <a:t>连接器与主板分离，这个时候可以把</a:t>
            </a:r>
            <a:r>
              <a:rPr lang="en-US" altLang="zh-CN" dirty="0" smtClean="0"/>
              <a:t>SIM</a:t>
            </a:r>
            <a:r>
              <a:rPr lang="zh-CN" altLang="en-US" dirty="0" smtClean="0"/>
              <a:t>卡座</a:t>
            </a:r>
            <a:r>
              <a:rPr lang="en-US" altLang="zh-CN" dirty="0" smtClean="0"/>
              <a:t>FPCBA</a:t>
            </a:r>
            <a:r>
              <a:rPr lang="zh-CN" altLang="en-US" dirty="0" smtClean="0"/>
              <a:t>拆下；此处为双面胶粘接，轻轻撬起即可；</a:t>
            </a:r>
            <a:endParaRPr lang="zh-CN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0076"/>
            <a:ext cx="4608512" cy="25891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80134"/>
            <a:ext cx="3176796" cy="28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505" y="2852936"/>
            <a:ext cx="1714500" cy="242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4"/>
          <p:cNvSpPr/>
          <p:nvPr/>
        </p:nvSpPr>
        <p:spPr>
          <a:xfrm>
            <a:off x="4860032" y="836712"/>
            <a:ext cx="1605880" cy="1152128"/>
          </a:xfrm>
          <a:prstGeom prst="wedgeRoundRectCallout">
            <a:avLst>
              <a:gd name="adj1" fmla="val 133364"/>
              <a:gd name="adj2" fmla="val -82023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7030A0"/>
                </a:solidFill>
              </a:rPr>
              <a:t>此处一颗螺丝固定顶部天线真皮后盖组件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7666561" y="172777"/>
            <a:ext cx="35319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3563888" y="2959447"/>
            <a:ext cx="2346558" cy="1549672"/>
          </a:xfrm>
          <a:prstGeom prst="wedgeRoundRectCallout">
            <a:avLst>
              <a:gd name="adj1" fmla="val 31898"/>
              <a:gd name="adj2" fmla="val 137332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7030A0"/>
                </a:solidFill>
              </a:rPr>
              <a:t>此处把</a:t>
            </a:r>
            <a:r>
              <a:rPr lang="en-US" altLang="zh-CN" dirty="0" smtClean="0">
                <a:solidFill>
                  <a:srgbClr val="7030A0"/>
                </a:solidFill>
              </a:rPr>
              <a:t>SIM</a:t>
            </a:r>
            <a:r>
              <a:rPr lang="zh-CN" altLang="en-US" dirty="0" smtClean="0">
                <a:solidFill>
                  <a:srgbClr val="7030A0"/>
                </a:solidFill>
              </a:rPr>
              <a:t>卡座</a:t>
            </a:r>
            <a:r>
              <a:rPr lang="en-US" altLang="zh-CN" dirty="0" smtClean="0">
                <a:solidFill>
                  <a:srgbClr val="7030A0"/>
                </a:solidFill>
              </a:rPr>
              <a:t>FPBCA</a:t>
            </a:r>
            <a:r>
              <a:rPr lang="zh-CN" altLang="en-US" dirty="0" smtClean="0">
                <a:solidFill>
                  <a:srgbClr val="7030A0"/>
                </a:solidFill>
              </a:rPr>
              <a:t>稍微撬起然后把顶部天线真皮后盖往外撤出，即可彻底把顶部后盖拆下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7" name="上弧形箭头 6"/>
          <p:cNvSpPr/>
          <p:nvPr/>
        </p:nvSpPr>
        <p:spPr>
          <a:xfrm rot="18977008">
            <a:off x="5317085" y="4813886"/>
            <a:ext cx="1186721" cy="759659"/>
          </a:xfrm>
          <a:prstGeom prst="curvedDownArrow">
            <a:avLst>
              <a:gd name="adj1" fmla="val 21581"/>
              <a:gd name="adj2" fmla="val 35785"/>
              <a:gd name="adj3" fmla="val 50914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40" y="5445224"/>
            <a:ext cx="1944829" cy="95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 w="254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0070C0"/>
                </a:solidFill>
              </a:rPr>
              <a:t>拆电池和主板</a:t>
            </a:r>
            <a:r>
              <a:rPr lang="en-US" altLang="zh-CN" dirty="0" smtClean="0">
                <a:solidFill>
                  <a:srgbClr val="0070C0"/>
                </a:solidFill>
              </a:rPr>
              <a:t/>
            </a:r>
            <a:br>
              <a:rPr lang="en-US" altLang="zh-CN" dirty="0" smtClean="0">
                <a:solidFill>
                  <a:srgbClr val="0070C0"/>
                </a:solidFill>
              </a:rPr>
            </a:b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ln>
            <a:solidFill>
              <a:schemeClr val="accent1"/>
            </a:solidFill>
            <a:prstDash val="lgDashDotDot"/>
          </a:ln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如图</a:t>
            </a:r>
            <a:r>
              <a:rPr lang="en-US" altLang="zh-CN" dirty="0" smtClean="0"/>
              <a:t>1</a:t>
            </a:r>
            <a:r>
              <a:rPr lang="zh-CN" altLang="en-US" dirty="0" smtClean="0"/>
              <a:t>所示，用刀片把屏蔽罩散热贴纸（石墨纸）片起来并且</a:t>
            </a:r>
            <a:r>
              <a:rPr lang="zh-CN" altLang="en-US" dirty="0"/>
              <a:t>揭起</a:t>
            </a:r>
            <a:r>
              <a:rPr lang="zh-CN" altLang="en-US" dirty="0" smtClean="0"/>
              <a:t>来，保持不要撕破；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电池排线连接座断开连接，用拆机片或者铲刀撬入电池与</a:t>
            </a:r>
            <a:r>
              <a:rPr lang="en-US" altLang="zh-CN" dirty="0" smtClean="0"/>
              <a:t>LCM</a:t>
            </a:r>
            <a:r>
              <a:rPr lang="zh-CN" altLang="en-US" dirty="0" smtClean="0"/>
              <a:t>支架之间，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把电池撬起，请注意力度适中，不能把电池保护层铲破和电池不能撬的严重变形；</a:t>
            </a:r>
            <a:r>
              <a:rPr lang="zh-CN" altLang="en-US" dirty="0" smtClean="0">
                <a:solidFill>
                  <a:srgbClr val="FF0000"/>
                </a:solidFill>
              </a:rPr>
              <a:t>由于电池双面胶比较小，请不要滴入酒精，防止酒精渗入显示屏造成背光阴影；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把后摄像头拆下，同轴线连接座断开，主副板连接排线断开，显示屏和</a:t>
            </a:r>
            <a:r>
              <a:rPr lang="en-US" altLang="zh-CN" dirty="0" smtClean="0"/>
              <a:t>TP</a:t>
            </a:r>
            <a:r>
              <a:rPr lang="zh-CN" altLang="en-US" dirty="0" smtClean="0"/>
              <a:t>排插座断开；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用梅花螺丝刀把主板螺丝拆下，区分螺丝规格，主板顶部圆圈标识的两颗螺丝规格为</a:t>
            </a:r>
            <a:r>
              <a:rPr lang="en-US" altLang="zh-CN" dirty="0" smtClean="0"/>
              <a:t>M1.4*3</a:t>
            </a:r>
            <a:r>
              <a:rPr lang="zh-CN" altLang="en-US" dirty="0" smtClean="0"/>
              <a:t>，其余螺丝规格为</a:t>
            </a:r>
            <a:r>
              <a:rPr lang="en-US" altLang="zh-CN" dirty="0" smtClean="0"/>
              <a:t>M1.4*2.5</a:t>
            </a:r>
            <a:r>
              <a:rPr lang="zh-CN" altLang="en-US" dirty="0"/>
              <a:t>；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92" y="260648"/>
            <a:ext cx="2520280" cy="255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657"/>
            <a:ext cx="2520280" cy="248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3" y="3573016"/>
            <a:ext cx="2717010" cy="24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/>
        </p:nvSpPr>
        <p:spPr>
          <a:xfrm>
            <a:off x="5724128" y="536964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868144" y="429309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95" y="3608542"/>
            <a:ext cx="2213471" cy="194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圆角矩形标注 5"/>
          <p:cNvSpPr/>
          <p:nvPr/>
        </p:nvSpPr>
        <p:spPr>
          <a:xfrm>
            <a:off x="3779912" y="4293096"/>
            <a:ext cx="1296144" cy="864096"/>
          </a:xfrm>
          <a:prstGeom prst="wedgeRoundRectCallout">
            <a:avLst>
              <a:gd name="adj1" fmla="val 119935"/>
              <a:gd name="adj2" fmla="val -36386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3785364" y="4293096"/>
            <a:ext cx="1296144" cy="864096"/>
          </a:xfrm>
          <a:prstGeom prst="wedgeRoundRectCallout">
            <a:avLst>
              <a:gd name="adj1" fmla="val 102728"/>
              <a:gd name="adj2" fmla="val 84922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此处两颗螺丝为</a:t>
            </a:r>
            <a:r>
              <a:rPr lang="en-US" altLang="zh-CN" sz="1400" dirty="0" smtClean="0">
                <a:solidFill>
                  <a:schemeClr val="tx1"/>
                </a:solidFill>
              </a:rPr>
              <a:t>M1.4*3</a:t>
            </a:r>
            <a:r>
              <a:rPr lang="zh-CN" altLang="en-US" sz="1400" dirty="0" smtClean="0">
                <a:solidFill>
                  <a:schemeClr val="tx1"/>
                </a:solidFill>
              </a:rPr>
              <a:t>，请与主板其他螺丝区分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3758312" y="620688"/>
            <a:ext cx="1296144" cy="864096"/>
          </a:xfrm>
          <a:prstGeom prst="wedgeRoundRectCallout">
            <a:avLst>
              <a:gd name="adj1" fmla="val 76058"/>
              <a:gd name="adj2" fmla="val 131380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这里的石墨散热贴纸用刀片片起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pPr algn="l"/>
            <a:r>
              <a:rPr lang="zh-CN" altLang="en-US" sz="2000" dirty="0" smtClean="0"/>
              <a:t>接上页拆主板</a:t>
            </a:r>
            <a:endParaRPr lang="zh-CN" altLang="en-US" sz="20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5224" y="731022"/>
            <a:ext cx="2376264" cy="23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672408" cy="303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标注 9"/>
          <p:cNvSpPr/>
          <p:nvPr/>
        </p:nvSpPr>
        <p:spPr>
          <a:xfrm>
            <a:off x="2195736" y="2148651"/>
            <a:ext cx="1512168" cy="1008112"/>
          </a:xfrm>
          <a:prstGeom prst="wedgeRoundRectCallout">
            <a:avLst>
              <a:gd name="adj1" fmla="val -73190"/>
              <a:gd name="adj2" fmla="val -75768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检查主板的各个连接器是否断开，螺丝是否全部拆下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下弧形箭头 10"/>
          <p:cNvSpPr/>
          <p:nvPr/>
        </p:nvSpPr>
        <p:spPr>
          <a:xfrm rot="19302633">
            <a:off x="6427450" y="2214681"/>
            <a:ext cx="1216152" cy="731520"/>
          </a:xfrm>
          <a:prstGeom prst="curvedUpArrow">
            <a:avLst>
              <a:gd name="adj1" fmla="val 25000"/>
              <a:gd name="adj2" fmla="val 50000"/>
              <a:gd name="adj3" fmla="val 45732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5383923" y="167957"/>
            <a:ext cx="1911878" cy="1224136"/>
          </a:xfrm>
          <a:prstGeom prst="wedgeRoundRectCallout">
            <a:avLst>
              <a:gd name="adj1" fmla="val 8544"/>
              <a:gd name="adj2" fmla="val 128479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检查无误之后主板按照图示箭头的方向轻扳起主板，但是开机键的一边按住，不能提起，否则扯断排线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316574"/>
            <a:ext cx="2756723" cy="323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7" y="3973140"/>
            <a:ext cx="4014639" cy="26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右箭头 11"/>
          <p:cNvSpPr/>
          <p:nvPr/>
        </p:nvSpPr>
        <p:spPr>
          <a:xfrm>
            <a:off x="4507291" y="2176967"/>
            <a:ext cx="741081" cy="398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右箭头 12"/>
          <p:cNvSpPr/>
          <p:nvPr/>
        </p:nvSpPr>
        <p:spPr>
          <a:xfrm rot="5400000">
            <a:off x="8127824" y="2722423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左箭头 13"/>
          <p:cNvSpPr/>
          <p:nvPr/>
        </p:nvSpPr>
        <p:spPr>
          <a:xfrm>
            <a:off x="4687747" y="4954214"/>
            <a:ext cx="696176" cy="3512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标注 21"/>
          <p:cNvSpPr/>
          <p:nvPr/>
        </p:nvSpPr>
        <p:spPr>
          <a:xfrm>
            <a:off x="7380313" y="5305484"/>
            <a:ext cx="1588760" cy="1143467"/>
          </a:xfrm>
          <a:prstGeom prst="wedgeRoundRectCallout">
            <a:avLst>
              <a:gd name="adj1" fmla="val -88057"/>
              <a:gd name="adj2" fmla="val -86514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请注意此处开机按键</a:t>
            </a:r>
            <a:r>
              <a:rPr lang="en-US" altLang="zh-CN" sz="1400" dirty="0" smtClean="0">
                <a:solidFill>
                  <a:schemeClr val="tx1"/>
                </a:solidFill>
              </a:rPr>
              <a:t>FPC,</a:t>
            </a:r>
            <a:r>
              <a:rPr lang="zh-CN" altLang="en-US" sz="1400" dirty="0" smtClean="0">
                <a:solidFill>
                  <a:schemeClr val="tx1"/>
                </a:solidFill>
              </a:rPr>
              <a:t>没有断开排线抬起主板会造成排线断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23" name="圆角矩形标注 22"/>
          <p:cNvSpPr/>
          <p:nvPr/>
        </p:nvSpPr>
        <p:spPr>
          <a:xfrm>
            <a:off x="943170" y="5400354"/>
            <a:ext cx="1588760" cy="1143467"/>
          </a:xfrm>
          <a:prstGeom prst="wedgeRoundRectCallout">
            <a:avLst>
              <a:gd name="adj1" fmla="val 42493"/>
              <a:gd name="adj2" fmla="val -72861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</a:rPr>
              <a:t>开</a:t>
            </a:r>
            <a:r>
              <a:rPr lang="zh-CN" altLang="en-US" sz="1400" dirty="0" smtClean="0">
                <a:solidFill>
                  <a:schemeClr val="tx1"/>
                </a:solidFill>
              </a:rPr>
              <a:t>关键</a:t>
            </a:r>
            <a:r>
              <a:rPr lang="en-US" altLang="zh-CN" sz="1400" dirty="0" smtClean="0">
                <a:solidFill>
                  <a:schemeClr val="tx1"/>
                </a:solidFill>
              </a:rPr>
              <a:t>FPC</a:t>
            </a:r>
            <a:r>
              <a:rPr lang="zh-CN" altLang="en-US" sz="1400" dirty="0" smtClean="0">
                <a:solidFill>
                  <a:schemeClr val="tx1"/>
                </a:solidFill>
              </a:rPr>
              <a:t>上面与主板贴合的一面有双面胶，拆此排线时请注意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ln w="254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0070C0"/>
                </a:solidFill>
              </a:rPr>
              <a:t>拆装副板</a:t>
            </a:r>
            <a:r>
              <a:rPr lang="en-US" altLang="zh-CN" dirty="0" smtClean="0">
                <a:solidFill>
                  <a:srgbClr val="0070C0"/>
                </a:solidFill>
              </a:rPr>
              <a:t/>
            </a:r>
            <a:br>
              <a:rPr lang="en-US" altLang="zh-CN" dirty="0" smtClean="0">
                <a:solidFill>
                  <a:srgbClr val="0070C0"/>
                </a:solidFill>
              </a:rPr>
            </a:b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half" idx="2"/>
          </p:nvPr>
        </p:nvSpPr>
        <p:spPr>
          <a:ln w="12700">
            <a:solidFill>
              <a:schemeClr val="tx1"/>
            </a:solidFill>
            <a:prstDash val="lgDashDotDot"/>
          </a:ln>
        </p:spPr>
        <p:txBody>
          <a:bodyPr/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用梅花螺丝刀拆下固定副板钢片的</a:t>
            </a:r>
            <a:r>
              <a:rPr lang="en-US" altLang="zh-CN" dirty="0" smtClean="0"/>
              <a:t>3</a:t>
            </a:r>
            <a:r>
              <a:rPr lang="zh-CN" altLang="en-US" dirty="0" smtClean="0"/>
              <a:t>颗螺丝，螺丝有两种规格，最下面的一颗是一种规格：</a:t>
            </a:r>
            <a:r>
              <a:rPr lang="en-US" altLang="zh-CN" dirty="0" smtClean="0"/>
              <a:t>M1.4*3</a:t>
            </a:r>
            <a:r>
              <a:rPr lang="zh-CN" altLang="en-US" dirty="0" smtClean="0"/>
              <a:t>，上面靠近电池的两颗螺丝是一个规格：</a:t>
            </a:r>
            <a:r>
              <a:rPr lang="en-US" altLang="zh-CN" dirty="0" smtClean="0"/>
              <a:t>M1.4*3.5</a:t>
            </a:r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拿开副板固定钢片，断开同轴线和主副板连接。因为副板下面有双面胶，用刀片片入副板与喇叭盖之间，轻轻撬起副板；即可把副板拆下。</a:t>
            </a:r>
            <a:r>
              <a:rPr lang="zh-CN" altLang="en-US" dirty="0" smtClean="0">
                <a:solidFill>
                  <a:srgbClr val="FF0000"/>
                </a:solidFill>
              </a:rPr>
              <a:t>刀片在拆副板时请注意不要用力过度，防止削坏主话筒；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/>
              <a:t>3.</a:t>
            </a:r>
            <a:r>
              <a:rPr lang="zh-CN" altLang="en-US" dirty="0" smtClean="0"/>
              <a:t>拆下副板后，请检查</a:t>
            </a:r>
            <a:r>
              <a:rPr lang="en-US" altLang="zh-CN" dirty="0" smtClean="0"/>
              <a:t>MIC</a:t>
            </a:r>
            <a:r>
              <a:rPr lang="zh-CN" altLang="en-US" dirty="0" smtClean="0"/>
              <a:t>橡胶套是否在喇叭盖内，不要丢失。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88" y="568204"/>
            <a:ext cx="2568922" cy="19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53" y="3450580"/>
            <a:ext cx="2645298" cy="233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6" y="568204"/>
            <a:ext cx="273076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09" y="3429000"/>
            <a:ext cx="2520280" cy="230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标注 9"/>
          <p:cNvSpPr/>
          <p:nvPr/>
        </p:nvSpPr>
        <p:spPr>
          <a:xfrm>
            <a:off x="4296498" y="260648"/>
            <a:ext cx="1265540" cy="1094807"/>
          </a:xfrm>
          <a:prstGeom prst="wedgeRoundRectCallout">
            <a:avLst>
              <a:gd name="adj1" fmla="val 29760"/>
              <a:gd name="adj2" fmla="val 73929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>
            <a:off x="4294077" y="260647"/>
            <a:ext cx="1265540" cy="1094807"/>
          </a:xfrm>
          <a:prstGeom prst="wedgeRoundRectCallout">
            <a:avLst>
              <a:gd name="adj1" fmla="val -15179"/>
              <a:gd name="adj2" fmla="val 75966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rgbClr val="0070C0"/>
                </a:solidFill>
              </a:rPr>
              <a:t>靠近电池的两颗螺丝规格为</a:t>
            </a:r>
            <a:r>
              <a:rPr lang="en-US" altLang="zh-CN" sz="1400" dirty="0">
                <a:solidFill>
                  <a:srgbClr val="0070C0"/>
                </a:solidFill>
              </a:rPr>
              <a:t>M1.4*3.5</a:t>
            </a:r>
          </a:p>
          <a:p>
            <a:pPr algn="ctr"/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3634609" y="2780928"/>
            <a:ext cx="1469371" cy="1094807"/>
          </a:xfrm>
          <a:prstGeom prst="wedgeRoundRectCallout">
            <a:avLst>
              <a:gd name="adj1" fmla="val 31155"/>
              <a:gd name="adj2" fmla="val 124856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rgbClr val="0070C0"/>
                </a:solidFill>
              </a:rPr>
              <a:t>各种连接线断开后，用刀片片起有双面胶粘接的副板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566807" y="1555127"/>
            <a:ext cx="360040" cy="296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175833" y="1555127"/>
            <a:ext cx="360040" cy="296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4839246" y="1914886"/>
            <a:ext cx="360040" cy="296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标注 19"/>
          <p:cNvSpPr/>
          <p:nvPr/>
        </p:nvSpPr>
        <p:spPr>
          <a:xfrm>
            <a:off x="5796136" y="2219185"/>
            <a:ext cx="1152128" cy="1044116"/>
          </a:xfrm>
          <a:prstGeom prst="wedgeRoundRectCallout">
            <a:avLst>
              <a:gd name="adj1" fmla="val -110454"/>
              <a:gd name="adj2" fmla="val -59798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rgbClr val="0070C0"/>
                </a:solidFill>
              </a:rPr>
              <a:t>最底部的一颗螺丝规格为</a:t>
            </a:r>
            <a:r>
              <a:rPr lang="en-US" altLang="zh-CN" sz="1400" dirty="0" smtClean="0">
                <a:solidFill>
                  <a:srgbClr val="0070C0"/>
                </a:solidFill>
              </a:rPr>
              <a:t>M1.4*3</a:t>
            </a:r>
            <a:endParaRPr lang="en-US" altLang="zh-CN" sz="1400" dirty="0">
              <a:solidFill>
                <a:srgbClr val="0070C0"/>
              </a:solidFill>
            </a:endParaRPr>
          </a:p>
          <a:p>
            <a:pPr algn="ctr"/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21" name="圆角矩形标注 20"/>
          <p:cNvSpPr/>
          <p:nvPr/>
        </p:nvSpPr>
        <p:spPr>
          <a:xfrm>
            <a:off x="5353108" y="5373216"/>
            <a:ext cx="1469371" cy="1094807"/>
          </a:xfrm>
          <a:prstGeom prst="wedgeRoundRectCallout">
            <a:avLst>
              <a:gd name="adj1" fmla="val 64547"/>
              <a:gd name="adj2" fmla="val -75799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rgbClr val="0070C0"/>
                </a:solidFill>
              </a:rPr>
              <a:t>副板上面的导电布请与副板相连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9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ln w="254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0070C0"/>
                </a:solidFill>
              </a:rPr>
              <a:t>喇叭盖的拆装</a:t>
            </a:r>
            <a:r>
              <a:rPr lang="en-US" altLang="zh-CN" dirty="0" smtClean="0">
                <a:solidFill>
                  <a:srgbClr val="0070C0"/>
                </a:solidFill>
              </a:rPr>
              <a:t/>
            </a:r>
            <a:br>
              <a:rPr lang="en-US" altLang="zh-CN" dirty="0" smtClean="0">
                <a:solidFill>
                  <a:srgbClr val="0070C0"/>
                </a:solidFill>
              </a:rPr>
            </a:b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half" idx="2"/>
          </p:nvPr>
        </p:nvSpPr>
        <p:spPr>
          <a:ln w="12700">
            <a:solidFill>
              <a:schemeClr val="tx1"/>
            </a:solidFill>
            <a:prstDash val="lgDashDotDot"/>
          </a:ln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      图中红圈处为一体烫塑机压合的喇叭盖固定柱，一次性烫到位，如果喇叭不良需要更换喇叭，那么我们必须要把喇叭盖拆下，红圈处的烫接需要拆开；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      烫合的地方我们用刀片削去或者用烙铁烫开，因为我们的烫接柱子是在</a:t>
            </a:r>
            <a:r>
              <a:rPr lang="en-US" altLang="zh-CN" dirty="0" smtClean="0"/>
              <a:t>LCM</a:t>
            </a:r>
            <a:r>
              <a:rPr lang="zh-CN" altLang="en-US" dirty="0" smtClean="0"/>
              <a:t>支架上的，而喇叭盖只是开孔，所以在拆喇叭盖的时候尽量保持烫接柱子的长度，因为我们更换喇叭后还需要把喇叭盖安装烫接回去；</a:t>
            </a:r>
            <a:endParaRPr lang="en-US" altLang="zh-CN" dirty="0" smtClean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03" y="703273"/>
            <a:ext cx="2897606" cy="228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椭圆 10"/>
          <p:cNvSpPr/>
          <p:nvPr/>
        </p:nvSpPr>
        <p:spPr>
          <a:xfrm>
            <a:off x="6282743" y="1928752"/>
            <a:ext cx="360040" cy="448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500505" y="2576505"/>
            <a:ext cx="360040" cy="296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110127" y="2428369"/>
            <a:ext cx="360040" cy="296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051042" y="1988225"/>
            <a:ext cx="360040" cy="440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231062" y="2377424"/>
            <a:ext cx="360040" cy="296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825329" y="2576505"/>
            <a:ext cx="360040" cy="296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2860788" cy="264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46416"/>
            <a:ext cx="15049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990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 w="254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0070C0"/>
                </a:solidFill>
              </a:rPr>
              <a:t>喇叭更换</a:t>
            </a:r>
            <a:r>
              <a:rPr lang="en-US" altLang="zh-CN" dirty="0" smtClean="0">
                <a:solidFill>
                  <a:srgbClr val="0070C0"/>
                </a:solidFill>
              </a:rPr>
              <a:t/>
            </a:r>
            <a:br>
              <a:rPr lang="en-US" altLang="zh-CN" dirty="0" smtClean="0">
                <a:solidFill>
                  <a:srgbClr val="0070C0"/>
                </a:solidFill>
              </a:rPr>
            </a:b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ln w="12700">
            <a:solidFill>
              <a:schemeClr val="tx1"/>
            </a:solidFill>
            <a:prstDash val="lgDashDotDot"/>
          </a:ln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用刀片撬入喇叭腔体，轻轻的撬起喇叭；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喇叭撬起后，可能喇叭腔体里面会有双面胶残留，请把双面胶清理掉，因为后面装新的喇叭自带有胶；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请注意喇叭的方向，喇叭的接触脚拱起是靠外的，也就是向手机的最底部</a:t>
            </a:r>
            <a:r>
              <a:rPr lang="zh-CN" altLang="en-US" dirty="0" smtClean="0"/>
              <a:t>；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更换好喇叭后，烫合喇叭盖时请压紧喇叭盖，不要松动，否则造成喇叭声音异常或者异响。</a:t>
            </a:r>
            <a:endParaRPr lang="en-US" altLang="zh-CN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98" y="404664"/>
            <a:ext cx="295446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圆角矩形标注 5"/>
          <p:cNvSpPr/>
          <p:nvPr/>
        </p:nvSpPr>
        <p:spPr>
          <a:xfrm>
            <a:off x="5724128" y="764704"/>
            <a:ext cx="1584176" cy="1152128"/>
          </a:xfrm>
          <a:prstGeom prst="wedgeRoundRectCallout">
            <a:avLst>
              <a:gd name="adj1" fmla="val -72688"/>
              <a:gd name="adj2" fmla="val 77711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用刀片撬起喇叭，喇叭拆下后需要清理喇叭腔体里面的胶和异物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7"/>
            <a:ext cx="2952328" cy="325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706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>
                <a:solidFill>
                  <a:srgbClr val="FF0000"/>
                </a:solidFill>
              </a:rPr>
              <a:t>手机拆装的注意事项：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zh-CN" altLang="en-US" sz="2000" dirty="0" smtClean="0"/>
              <a:t>在拆外观螺丝和外观装饰件的时候谨防螺丝和外观装饰件划伤；螺丝和装饰件拆下后摆放整齐，不能堆放；</a:t>
            </a:r>
            <a:endParaRPr lang="en-US" altLang="zh-CN" sz="2000" dirty="0" smtClean="0"/>
          </a:p>
          <a:p>
            <a:r>
              <a:rPr lang="zh-CN" altLang="en-US" sz="2000" dirty="0" smtClean="0"/>
              <a:t>后盖装饰件拆下不要用手触摸镜片，防止指纹印在镜片，在机器处理完毕装配机器时候请检查镜片和摄像头上面是否有灰尘，指印，否则需要清理干净；</a:t>
            </a:r>
            <a:endParaRPr lang="en-US" altLang="zh-CN" sz="2000" dirty="0" smtClean="0"/>
          </a:p>
          <a:p>
            <a:r>
              <a:rPr lang="zh-CN" altLang="en-US" sz="2000" dirty="0" smtClean="0"/>
              <a:t>主板和电池上面的石墨散热纸撕下来在装配的时候请记得贴回原位；</a:t>
            </a:r>
            <a:endParaRPr lang="en-US" altLang="zh-CN" sz="2000" dirty="0" smtClean="0"/>
          </a:p>
          <a:p>
            <a:r>
              <a:rPr lang="zh-CN" altLang="en-US" sz="2000" dirty="0" smtClean="0"/>
              <a:t>需要拆主板的话，请先拆出电池或者把电池连接断开，请不要带电插拔排插；</a:t>
            </a:r>
            <a:endParaRPr lang="en-US" altLang="zh-CN" sz="2000" dirty="0" smtClean="0"/>
          </a:p>
          <a:p>
            <a:r>
              <a:rPr lang="zh-CN" altLang="en-US" sz="2000" dirty="0" smtClean="0"/>
              <a:t>拆主副板时请注意光感硅胶套和</a:t>
            </a:r>
            <a:r>
              <a:rPr lang="en-US" altLang="zh-CN" sz="2000" dirty="0" smtClean="0"/>
              <a:t>MIC</a:t>
            </a:r>
            <a:r>
              <a:rPr lang="zh-CN" altLang="en-US" sz="2000" dirty="0" smtClean="0"/>
              <a:t>硅胶套丢失，装的时候也请检查硅胶套是否在；</a:t>
            </a:r>
            <a:endParaRPr lang="en-US" altLang="zh-CN" sz="2000" dirty="0" smtClean="0"/>
          </a:p>
          <a:p>
            <a:r>
              <a:rPr lang="zh-CN" altLang="en-US" sz="2000" dirty="0" smtClean="0"/>
              <a:t>在装机器到了</a:t>
            </a:r>
            <a:r>
              <a:rPr lang="en-US" altLang="zh-CN" sz="2000" dirty="0" smtClean="0"/>
              <a:t>SIM</a:t>
            </a:r>
            <a:r>
              <a:rPr lang="zh-CN" altLang="en-US" sz="2000" dirty="0" smtClean="0"/>
              <a:t>卡座</a:t>
            </a:r>
            <a:r>
              <a:rPr lang="en-US" altLang="zh-CN" sz="2000" dirty="0" smtClean="0"/>
              <a:t>FPCBA</a:t>
            </a:r>
            <a:r>
              <a:rPr lang="zh-CN" altLang="en-US" sz="2000" dirty="0" smtClean="0"/>
              <a:t>时，可以把</a:t>
            </a:r>
            <a:r>
              <a:rPr lang="en-US" altLang="zh-CN" sz="2000" dirty="0" smtClean="0"/>
              <a:t>SIM</a:t>
            </a:r>
            <a:r>
              <a:rPr lang="zh-CN" altLang="en-US" sz="2000" dirty="0"/>
              <a:t>卡座连接器先安装到位，但是先不粘帖固定到主板上，要先把顶部天线真皮后盖</a:t>
            </a:r>
            <a:r>
              <a:rPr lang="zh-CN" altLang="en-US" sz="2000" dirty="0" smtClean="0"/>
              <a:t>组件装到位后再固定</a:t>
            </a:r>
            <a:r>
              <a:rPr lang="en-US" altLang="zh-CN" sz="2000" dirty="0" smtClean="0"/>
              <a:t>SIM</a:t>
            </a:r>
            <a:r>
              <a:rPr lang="zh-CN" altLang="en-US" sz="2000" dirty="0" smtClean="0"/>
              <a:t>卡座</a:t>
            </a:r>
            <a:r>
              <a:rPr lang="en-US" altLang="zh-CN" sz="2000" dirty="0" smtClean="0"/>
              <a:t>FPCBA,</a:t>
            </a:r>
            <a:r>
              <a:rPr lang="zh-CN" altLang="en-US" sz="2000" dirty="0" smtClean="0"/>
              <a:t>否则干涉装配；</a:t>
            </a:r>
            <a:endParaRPr lang="en-US" altLang="zh-CN" sz="2000" dirty="0" smtClean="0"/>
          </a:p>
          <a:p>
            <a:r>
              <a:rPr lang="zh-CN" altLang="en-US" sz="2000" dirty="0" smtClean="0"/>
              <a:t>手机显示屏为组件更换，无需拆分屏和支架；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90528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922114"/>
          </a:xfrm>
          <a:ln w="254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>
            <a:normAutofit/>
          </a:bodyPr>
          <a:lstStyle/>
          <a:p>
            <a:pPr algn="l"/>
            <a:r>
              <a:rPr lang="zh-CN" altLang="en-US" dirty="0" smtClean="0">
                <a:solidFill>
                  <a:srgbClr val="0070C0"/>
                </a:solidFill>
              </a:rPr>
              <a:t>八</a:t>
            </a:r>
            <a:r>
              <a:rPr lang="en-US" altLang="zh-CN" dirty="0" smtClean="0">
                <a:solidFill>
                  <a:srgbClr val="0070C0"/>
                </a:solidFill>
              </a:rPr>
              <a:t>.U-key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>
          <a:xfrm>
            <a:off x="425646" y="1844824"/>
            <a:ext cx="3939828" cy="504055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外观</a:t>
            </a:r>
            <a:endParaRPr lang="zh-CN" alt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2230"/>
            <a:ext cx="209241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36" y="2528900"/>
            <a:ext cx="17281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60648"/>
            <a:ext cx="2694633" cy="229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54" y="2708920"/>
            <a:ext cx="269463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926" y="1124744"/>
            <a:ext cx="156518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43" y="5157192"/>
            <a:ext cx="3903999" cy="12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076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ln w="254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70C0"/>
                </a:solidFill>
              </a:rPr>
              <a:t>U-KEY</a:t>
            </a:r>
            <a:r>
              <a:rPr lang="zh-CN" altLang="en-US" sz="2400" dirty="0" smtClean="0">
                <a:solidFill>
                  <a:srgbClr val="0070C0"/>
                </a:solidFill>
              </a:rPr>
              <a:t>的拆装</a:t>
            </a:r>
            <a:r>
              <a:rPr lang="en-US" altLang="zh-CN" sz="2400" dirty="0" smtClean="0">
                <a:solidFill>
                  <a:srgbClr val="0070C0"/>
                </a:solidFill>
              </a:rPr>
              <a:t/>
            </a:r>
            <a:br>
              <a:rPr lang="en-US" altLang="zh-CN" sz="2400" dirty="0" smtClean="0">
                <a:solidFill>
                  <a:srgbClr val="0070C0"/>
                </a:solidFill>
              </a:rPr>
            </a:b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half" idx="2"/>
          </p:nvPr>
        </p:nvSpPr>
        <p:spPr>
          <a:ln w="12700">
            <a:solidFill>
              <a:schemeClr val="tx1"/>
            </a:solidFill>
            <a:prstDash val="lgDashDotDot"/>
          </a:ln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altLang="zh-CN" dirty="0" smtClean="0"/>
              <a:t>U-KEY</a:t>
            </a:r>
            <a:r>
              <a:rPr lang="zh-CN" altLang="en-US" dirty="0" smtClean="0"/>
              <a:t>的外壳上用强力胶粘了一块皮带，两端带磁铁。皮带请不要用大力拉扯，以免把皮带拉坏；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皮带不合起时，可以看到</a:t>
            </a:r>
            <a:r>
              <a:rPr lang="en-US" altLang="zh-CN" dirty="0" smtClean="0"/>
              <a:t>U-KEY</a:t>
            </a:r>
            <a:r>
              <a:rPr lang="zh-CN" altLang="en-US" dirty="0" smtClean="0"/>
              <a:t>两端有两个</a:t>
            </a:r>
            <a:r>
              <a:rPr lang="en-US" altLang="zh-CN" dirty="0" smtClean="0"/>
              <a:t>USB</a:t>
            </a:r>
            <a:r>
              <a:rPr lang="zh-CN" altLang="en-US" dirty="0" smtClean="0"/>
              <a:t>插头，一个是</a:t>
            </a:r>
            <a:r>
              <a:rPr lang="en-US" altLang="zh-CN" dirty="0" err="1" smtClean="0"/>
              <a:t>Mirco</a:t>
            </a:r>
            <a:r>
              <a:rPr lang="en-US" altLang="zh-CN" dirty="0" smtClean="0"/>
              <a:t> USB</a:t>
            </a:r>
            <a:r>
              <a:rPr lang="zh-CN" altLang="en-US" dirty="0" smtClean="0"/>
              <a:t>插头，一个是</a:t>
            </a:r>
            <a:r>
              <a:rPr lang="en-US" altLang="zh-CN" dirty="0" smtClean="0"/>
              <a:t>USB 2.0</a:t>
            </a:r>
            <a:r>
              <a:rPr lang="zh-CN" altLang="en-US" dirty="0" smtClean="0"/>
              <a:t>插头；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从</a:t>
            </a:r>
            <a:r>
              <a:rPr lang="en-US" altLang="zh-CN" dirty="0" err="1" smtClean="0"/>
              <a:t>Mirco</a:t>
            </a:r>
            <a:r>
              <a:rPr lang="en-US" altLang="zh-CN" dirty="0" smtClean="0"/>
              <a:t> USB</a:t>
            </a:r>
            <a:r>
              <a:rPr lang="zh-CN" altLang="en-US" dirty="0" smtClean="0"/>
              <a:t>插头一端看向</a:t>
            </a:r>
            <a:r>
              <a:rPr lang="en-US" altLang="zh-CN" dirty="0" smtClean="0"/>
              <a:t>U-KEY</a:t>
            </a:r>
            <a:r>
              <a:rPr lang="zh-CN" altLang="en-US" dirty="0" smtClean="0"/>
              <a:t>，可以看到一个小孔，我们用镊子从这个孔撬入一点，向外撬起粘皮带的外壳，当第一个卡扣脱开后就可以用拆机片依次撬开卡扣，从而拆开整个外壳；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/>
              <a:t>U-KEY</a:t>
            </a:r>
            <a:r>
              <a:rPr lang="zh-CN" altLang="en-US" dirty="0" smtClean="0"/>
              <a:t>为金属外壳，切不可暴力撬外壳，否则造成外壳变形， 无法扣紧或者扣起后缝隙大；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endParaRPr lang="zh-CN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4665"/>
            <a:ext cx="269762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24199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2384566" cy="28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75262"/>
            <a:ext cx="2241996" cy="172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72351"/>
            <a:ext cx="2241996" cy="167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36" y="5334843"/>
            <a:ext cx="2207500" cy="134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圆角矩形标注 15"/>
          <p:cNvSpPr/>
          <p:nvPr/>
        </p:nvSpPr>
        <p:spPr>
          <a:xfrm>
            <a:off x="5157368" y="131706"/>
            <a:ext cx="1584176" cy="1152128"/>
          </a:xfrm>
          <a:prstGeom prst="wedgeRoundRectCallout">
            <a:avLst>
              <a:gd name="adj1" fmla="val 91324"/>
              <a:gd name="adj2" fmla="val 41899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用镊子从这个孔撬起粘皮带的外壳，镊子不插入太多，否则撬坏元件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5188219" y="2204864"/>
            <a:ext cx="1584176" cy="1152128"/>
          </a:xfrm>
          <a:prstGeom prst="wedgeRoundRectCallout">
            <a:avLst>
              <a:gd name="adj1" fmla="val 96955"/>
              <a:gd name="adj2" fmla="val 19638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用镊子从这个孔撬起粘皮带的外壳，镊子不插入太多，否则撬坏元件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4932040" y="5430627"/>
            <a:ext cx="1584176" cy="1152128"/>
          </a:xfrm>
          <a:prstGeom prst="wedgeRoundRectCallout">
            <a:avLst>
              <a:gd name="adj1" fmla="val -52274"/>
              <a:gd name="adj2" fmla="val -90701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继续从这个边撬，然后这个卡扣也被撬开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5188219" y="2204864"/>
            <a:ext cx="1584176" cy="1152128"/>
          </a:xfrm>
          <a:prstGeom prst="wedgeRoundRectCallout">
            <a:avLst>
              <a:gd name="adj1" fmla="val 96251"/>
              <a:gd name="adj2" fmla="val 145462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拆机分别从</a:t>
            </a:r>
            <a:r>
              <a:rPr lang="en-US" altLang="zh-CN" sz="1400" dirty="0" smtClean="0">
                <a:solidFill>
                  <a:schemeClr val="tx1"/>
                </a:solidFill>
              </a:rPr>
              <a:t>U-KEY</a:t>
            </a:r>
            <a:r>
              <a:rPr lang="zh-CN" altLang="en-US" sz="1400" dirty="0" smtClean="0">
                <a:solidFill>
                  <a:schemeClr val="tx1"/>
                </a:solidFill>
              </a:rPr>
              <a:t>的两侧撬开卡扣，力度适中，否则撬断卡扣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9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</a:rPr>
              <a:t>一</a:t>
            </a:r>
            <a:r>
              <a:rPr lang="en-US" altLang="zh-CN" sz="2400" dirty="0" smtClean="0">
                <a:solidFill>
                  <a:srgbClr val="FF0000"/>
                </a:solidFill>
              </a:rPr>
              <a:t>.  </a:t>
            </a:r>
            <a:r>
              <a:rPr lang="zh-CN" altLang="en-US" sz="2400" dirty="0" smtClean="0">
                <a:solidFill>
                  <a:srgbClr val="FF0000"/>
                </a:solidFill>
              </a:rPr>
              <a:t>外观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840760" cy="590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7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34680" cy="1162050"/>
          </a:xfrm>
          <a:ln w="254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70C0"/>
                </a:solidFill>
              </a:rPr>
              <a:t>U-KEY</a:t>
            </a:r>
            <a:r>
              <a:rPr lang="zh-CN" altLang="en-US" dirty="0" smtClean="0">
                <a:solidFill>
                  <a:srgbClr val="0070C0"/>
                </a:solidFill>
              </a:rPr>
              <a:t>主板的拆装</a:t>
            </a:r>
            <a:r>
              <a:rPr lang="en-US" altLang="zh-CN" dirty="0" smtClean="0">
                <a:solidFill>
                  <a:srgbClr val="0070C0"/>
                </a:solidFill>
              </a:rPr>
              <a:t/>
            </a:r>
            <a:br>
              <a:rPr lang="en-US" altLang="zh-CN" dirty="0" smtClean="0">
                <a:solidFill>
                  <a:srgbClr val="0070C0"/>
                </a:solidFill>
              </a:rPr>
            </a:b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ln w="12700">
            <a:solidFill>
              <a:schemeClr val="tx1"/>
            </a:solidFill>
            <a:prstDash val="lgDashDotDot"/>
          </a:ln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粘接皮带的外壳整个撬开后，看到</a:t>
            </a:r>
            <a:r>
              <a:rPr lang="en-US" altLang="zh-CN" dirty="0" smtClean="0"/>
              <a:t>U-KEY</a:t>
            </a:r>
            <a:r>
              <a:rPr lang="zh-CN" altLang="en-US" dirty="0" smtClean="0"/>
              <a:t>用两颗螺丝固定在另一半的外壳里面；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用梅花螺丝刀把两颗螺丝拆下，然后从没有电源开关的一边轻轻把外壳往外扳，再撬起主板；还要注意电源键掉了；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/>
              <a:t>U-KEY</a:t>
            </a:r>
            <a:r>
              <a:rPr lang="zh-CN" altLang="en-US" dirty="0" smtClean="0"/>
              <a:t>主板从外壳拆出的时候不要往外猛拉，因为主板上焊接了电池线，而电池又粘在外壳上，防止电池线扯断；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如果要更换电池，请一手拿这主板，用烙铁把电池线焊开，然后再用拆机片撬起电池；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主板装入从电源键这边装，拨动开关对准外壳上的电源按键装入，然后主板的另一边扣入；小心拨动开关不要扣断；</a:t>
            </a:r>
            <a:endParaRPr lang="en-US" altLang="zh-CN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536504" cy="243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1615184" cy="289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07" y="2780928"/>
            <a:ext cx="2794154" cy="169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72640" y="4188240"/>
            <a:ext cx="1991533" cy="277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标注 8"/>
          <p:cNvSpPr/>
          <p:nvPr/>
        </p:nvSpPr>
        <p:spPr>
          <a:xfrm>
            <a:off x="4026944" y="2466446"/>
            <a:ext cx="1584176" cy="1152128"/>
          </a:xfrm>
          <a:prstGeom prst="wedgeRoundRectCallout">
            <a:avLst>
              <a:gd name="adj1" fmla="val -31861"/>
              <a:gd name="adj2" fmla="val 105779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外壳左侧往外稍微用力扳，然后主板从这边撬起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5004048" y="5373216"/>
            <a:ext cx="1650947" cy="1311771"/>
          </a:xfrm>
          <a:prstGeom prst="wedgeRoundRectCallout">
            <a:avLst>
              <a:gd name="adj1" fmla="val 101179"/>
              <a:gd name="adj2" fmla="val -51581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主板装入外壳的时候请注意这个电源按键，开口的方向向上，请小心安装否则掰断拨动开关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5724128" y="3748109"/>
            <a:ext cx="1440160" cy="943919"/>
          </a:xfrm>
          <a:prstGeom prst="wedgeRoundRectCallout">
            <a:avLst>
              <a:gd name="adj1" fmla="val 65380"/>
              <a:gd name="adj2" fmla="val -89835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主板拆起请小心这个电源拨动键丢失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14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pPr algn="l"/>
            <a:r>
              <a:rPr lang="zh-CN" altLang="en-US" sz="2400" dirty="0" smtClean="0"/>
              <a:t>九</a:t>
            </a:r>
            <a:r>
              <a:rPr lang="en-US" altLang="zh-CN" sz="2400" dirty="0" smtClean="0"/>
              <a:t>.U-KEY(U</a:t>
            </a:r>
            <a:r>
              <a:rPr lang="zh-CN" altLang="en-US" sz="2400" dirty="0" smtClean="0"/>
              <a:t>盾</a:t>
            </a:r>
            <a:r>
              <a:rPr lang="en-US" altLang="zh-CN" sz="2400" dirty="0" smtClean="0"/>
              <a:t>)</a:t>
            </a:r>
            <a:r>
              <a:rPr lang="zh-CN" altLang="en-US" sz="2400" dirty="0" smtClean="0"/>
              <a:t>使用</a:t>
            </a:r>
            <a:endParaRPr lang="zh-CN" altLang="en-US" sz="24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704856" cy="553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901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绑定无线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盾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35292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043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15480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763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pPr algn="l"/>
            <a:r>
              <a:rPr lang="zh-CN" altLang="en-US" sz="2400" dirty="0" smtClean="0"/>
              <a:t> 双向</a:t>
            </a:r>
            <a:r>
              <a:rPr lang="zh-CN" altLang="en-US" sz="2400" dirty="0"/>
              <a:t>查找功能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zh-CN" altLang="en-US" sz="2000" dirty="0" smtClean="0"/>
              <a:t>查找手机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zh-CN" altLang="en-US" sz="2000" dirty="0" smtClean="0"/>
              <a:t>       无线</a:t>
            </a:r>
            <a:r>
              <a:rPr lang="en-US" altLang="zh-CN" sz="2000" dirty="0"/>
              <a:t>U</a:t>
            </a:r>
            <a:r>
              <a:rPr lang="zh-CN" altLang="en-US" sz="2000" dirty="0"/>
              <a:t>盾开机状态下，长按</a:t>
            </a:r>
            <a:r>
              <a:rPr lang="en-US" altLang="zh-CN" sz="2000" dirty="0"/>
              <a:t>U</a:t>
            </a:r>
            <a:r>
              <a:rPr lang="zh-CN" altLang="en-US" sz="2000" dirty="0"/>
              <a:t>盾功能键开始查找已绑定的手机，当</a:t>
            </a:r>
            <a:r>
              <a:rPr lang="zh-CN" altLang="en-US" sz="2000" dirty="0" smtClean="0"/>
              <a:t>手  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zh-CN" altLang="en-US" sz="2000" dirty="0" smtClean="0"/>
              <a:t>       机</a:t>
            </a:r>
            <a:r>
              <a:rPr lang="zh-CN" altLang="en-US" sz="2000" dirty="0"/>
              <a:t>读到查找信号时，</a:t>
            </a:r>
            <a:r>
              <a:rPr lang="zh-CN" altLang="en-US" sz="2000" dirty="0" smtClean="0"/>
              <a:t>手</a:t>
            </a:r>
            <a:r>
              <a:rPr lang="zh-CN" altLang="en-US" sz="2000" dirty="0"/>
              <a:t>机屏幕会弹出已找到弹窗，并同时响铃。此</a:t>
            </a:r>
            <a:r>
              <a:rPr lang="zh-CN" altLang="en-US" sz="2000" dirty="0" smtClean="0"/>
              <a:t>功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 </a:t>
            </a:r>
            <a:r>
              <a:rPr lang="zh-CN" altLang="en-US" sz="2000" dirty="0" smtClean="0"/>
              <a:t>能</a:t>
            </a:r>
            <a:r>
              <a:rPr lang="zh-CN" altLang="en-US" sz="2000" dirty="0"/>
              <a:t>在手机静音状态下仍有效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r>
              <a:rPr lang="zh-CN" altLang="en-US" sz="2000" dirty="0"/>
              <a:t>查找无线</a:t>
            </a:r>
            <a:r>
              <a:rPr lang="en-US" altLang="zh-CN" sz="2000" dirty="0"/>
              <a:t>U</a:t>
            </a:r>
            <a:r>
              <a:rPr lang="zh-CN" altLang="en-US" sz="2000" dirty="0" smtClean="0"/>
              <a:t>盾</a:t>
            </a:r>
            <a:endParaRPr lang="en-US" altLang="zh-CN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/>
              <a:t> </a:t>
            </a:r>
            <a:r>
              <a:rPr lang="zh-CN" altLang="en-US" sz="2000" dirty="0" smtClean="0"/>
              <a:t>进入</a:t>
            </a:r>
            <a:r>
              <a:rPr lang="zh-CN" altLang="en-US" sz="2000" dirty="0"/>
              <a:t>“保密中心</a:t>
            </a:r>
            <a:r>
              <a:rPr lang="en-US" altLang="zh-CN" sz="2000" dirty="0"/>
              <a:t>-</a:t>
            </a:r>
            <a:r>
              <a:rPr lang="zh-CN" altLang="en-US" sz="2000" dirty="0"/>
              <a:t>无线</a:t>
            </a:r>
            <a:r>
              <a:rPr lang="en-US" altLang="zh-CN" sz="2000" dirty="0"/>
              <a:t>U</a:t>
            </a:r>
            <a:r>
              <a:rPr lang="zh-CN" altLang="en-US" sz="2000" dirty="0"/>
              <a:t>盾”；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 smtClean="0"/>
              <a:t>点击</a:t>
            </a:r>
            <a:r>
              <a:rPr lang="zh-CN" altLang="en-US" sz="2000" dirty="0"/>
              <a:t>“呼叫”开始查找；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 smtClean="0"/>
              <a:t>当</a:t>
            </a:r>
            <a:r>
              <a:rPr lang="zh-CN" altLang="en-US" sz="2000" dirty="0"/>
              <a:t>查找到</a:t>
            </a:r>
            <a:r>
              <a:rPr lang="en-US" altLang="zh-CN" sz="2000" dirty="0"/>
              <a:t>U</a:t>
            </a:r>
            <a:r>
              <a:rPr lang="zh-CN" altLang="en-US" sz="2000" dirty="0"/>
              <a:t>盾时，</a:t>
            </a:r>
            <a:r>
              <a:rPr lang="en-US" altLang="zh-CN" sz="2000" dirty="0"/>
              <a:t>U</a:t>
            </a:r>
            <a:r>
              <a:rPr lang="zh-CN" altLang="en-US" sz="2000" dirty="0"/>
              <a:t>盾指示蓝色灯会闪烁并发出声音响应；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 smtClean="0"/>
              <a:t>如</a:t>
            </a:r>
            <a:r>
              <a:rPr lang="zh-CN" altLang="en-US" sz="2000" dirty="0"/>
              <a:t>提示“手机无法检测到</a:t>
            </a:r>
            <a:r>
              <a:rPr lang="en-US" altLang="zh-CN" sz="2000" dirty="0"/>
              <a:t>U</a:t>
            </a:r>
            <a:r>
              <a:rPr lang="zh-CN" altLang="en-US" sz="2000" dirty="0"/>
              <a:t>盾”，表示</a:t>
            </a:r>
            <a:r>
              <a:rPr lang="en-US" altLang="zh-CN" sz="2000" dirty="0"/>
              <a:t>U</a:t>
            </a:r>
            <a:r>
              <a:rPr lang="zh-CN" altLang="en-US" sz="2000" dirty="0"/>
              <a:t>盾可能在较远距离外，请移动位置重复上述操作并在手机界面中检查</a:t>
            </a:r>
            <a:r>
              <a:rPr lang="en-US" altLang="zh-CN" sz="2000" dirty="0"/>
              <a:t>U</a:t>
            </a:r>
            <a:r>
              <a:rPr lang="zh-CN" altLang="en-US" sz="2000" dirty="0"/>
              <a:t>盾的电量是否充足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r>
              <a:rPr lang="zh-CN" altLang="en-US" sz="2000" dirty="0" smtClean="0"/>
              <a:t>授权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</a:t>
            </a:r>
            <a:r>
              <a:rPr lang="en-US" altLang="zh-CN" sz="2000" dirty="0"/>
              <a:t>U</a:t>
            </a:r>
            <a:r>
              <a:rPr lang="zh-CN" altLang="en-US" sz="2000" dirty="0"/>
              <a:t>盾与手机在有效范围内，通过</a:t>
            </a:r>
            <a:r>
              <a:rPr lang="en-US" altLang="zh-CN" sz="2000" dirty="0"/>
              <a:t>USB</a:t>
            </a:r>
            <a:r>
              <a:rPr lang="zh-CN" altLang="en-US" sz="2000" dirty="0"/>
              <a:t>端口插入目标设备时，会自动向</a:t>
            </a:r>
            <a:r>
              <a:rPr lang="zh-CN" altLang="en-US" sz="2000" dirty="0" smtClean="0"/>
              <a:t>手              机</a:t>
            </a:r>
            <a:r>
              <a:rPr lang="zh-CN" altLang="en-US" sz="2000" dirty="0"/>
              <a:t>发送授权申请，手机界面弹出授权弹窗及通知，机主同意授权，目标设备才可以读写</a:t>
            </a:r>
            <a:r>
              <a:rPr lang="en-US" altLang="zh-CN" sz="2000" dirty="0"/>
              <a:t>U</a:t>
            </a:r>
            <a:r>
              <a:rPr lang="zh-CN" altLang="en-US" sz="2000" dirty="0"/>
              <a:t>盾数据。</a:t>
            </a:r>
          </a:p>
        </p:txBody>
      </p:sp>
    </p:spTree>
    <p:extLst>
      <p:ext uri="{BB962C8B-B14F-4D97-AF65-F5344CB8AC3E}">
        <p14:creationId xmlns:p14="http://schemas.microsoft.com/office/powerpoint/2010/main" val="3038175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</a:rPr>
              <a:t>开启</a:t>
            </a:r>
            <a:r>
              <a:rPr lang="en-US" altLang="zh-CN" sz="2400" dirty="0">
                <a:solidFill>
                  <a:srgbClr val="0070C0"/>
                </a:solidFill>
              </a:rPr>
              <a:t>/</a:t>
            </a:r>
            <a:r>
              <a:rPr lang="zh-CN" altLang="en-US" sz="2400" dirty="0">
                <a:solidFill>
                  <a:srgbClr val="0070C0"/>
                </a:solidFill>
              </a:rPr>
              <a:t>关闭隐形空间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000" dirty="0" smtClean="0"/>
              <a:t>    开启</a:t>
            </a:r>
            <a:r>
              <a:rPr lang="zh-CN" altLang="en-US" sz="2000" dirty="0"/>
              <a:t>隐形</a:t>
            </a:r>
            <a:r>
              <a:rPr lang="zh-CN" altLang="en-US" sz="2000" dirty="0" smtClean="0"/>
              <a:t>空间</a:t>
            </a:r>
            <a:endParaRPr lang="en-US" altLang="zh-CN" sz="2000" dirty="0" smtClean="0"/>
          </a:p>
          <a:p>
            <a:r>
              <a:rPr lang="zh-CN" altLang="en-US" sz="2000" dirty="0"/>
              <a:t>方法</a:t>
            </a:r>
            <a:r>
              <a:rPr lang="en-US" altLang="zh-CN" sz="2000" dirty="0"/>
              <a:t>1.</a:t>
            </a:r>
            <a:r>
              <a:rPr lang="zh-CN" altLang="en-US" sz="2000" dirty="0"/>
              <a:t>短按</a:t>
            </a:r>
            <a:r>
              <a:rPr lang="en-US" altLang="zh-CN" sz="2000" dirty="0"/>
              <a:t>U</a:t>
            </a:r>
            <a:r>
              <a:rPr lang="zh-CN" altLang="en-US" sz="2000" dirty="0"/>
              <a:t>盾功能键开启隐形空间。</a:t>
            </a:r>
          </a:p>
          <a:p>
            <a:r>
              <a:rPr lang="zh-CN" altLang="en-US" sz="2000" dirty="0"/>
              <a:t>方法</a:t>
            </a:r>
            <a:r>
              <a:rPr lang="en-US" altLang="zh-CN" sz="2000" dirty="0"/>
              <a:t>2.</a:t>
            </a:r>
            <a:r>
              <a:rPr lang="zh-CN" altLang="en-US" sz="2000" dirty="0"/>
              <a:t>进入“保密中心</a:t>
            </a:r>
            <a:r>
              <a:rPr lang="en-US" altLang="zh-CN" sz="2000" dirty="0"/>
              <a:t>-</a:t>
            </a:r>
            <a:r>
              <a:rPr lang="zh-CN" altLang="en-US" sz="2000" dirty="0"/>
              <a:t>隐形空间”，点击“立即开启”。开启后，可在各应用中查看和管理相应</a:t>
            </a:r>
            <a:r>
              <a:rPr lang="zh-CN" altLang="en-US" sz="2000" dirty="0" smtClean="0"/>
              <a:t>隐形空间</a:t>
            </a:r>
            <a:r>
              <a:rPr lang="zh-CN" altLang="en-US" sz="2000" dirty="0"/>
              <a:t>内的数据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pPr marL="0" indent="0">
              <a:buNone/>
            </a:pPr>
            <a:endParaRPr lang="en-US" altLang="zh-CN" sz="2000" dirty="0" smtClean="0"/>
          </a:p>
          <a:p>
            <a:pPr marL="0" indent="0">
              <a:buNone/>
            </a:pPr>
            <a:r>
              <a:rPr lang="zh-CN" altLang="en-US" sz="2000" dirty="0" smtClean="0"/>
              <a:t>   关闭</a:t>
            </a:r>
            <a:r>
              <a:rPr lang="zh-CN" altLang="en-US" sz="2000" dirty="0"/>
              <a:t>隐形</a:t>
            </a:r>
            <a:r>
              <a:rPr lang="zh-CN" altLang="en-US" sz="2000" dirty="0" smtClean="0"/>
              <a:t>空间</a:t>
            </a:r>
            <a:endParaRPr lang="en-US" altLang="zh-CN" sz="2000" dirty="0" smtClean="0"/>
          </a:p>
          <a:p>
            <a:r>
              <a:rPr lang="zh-CN" altLang="en-US" sz="2000" dirty="0"/>
              <a:t>方法</a:t>
            </a:r>
            <a:r>
              <a:rPr lang="en-US" altLang="zh-CN" sz="2000" dirty="0"/>
              <a:t>1.</a:t>
            </a:r>
            <a:r>
              <a:rPr lang="zh-CN" altLang="en-US" sz="2000" dirty="0"/>
              <a:t>短按</a:t>
            </a:r>
            <a:r>
              <a:rPr lang="en-US" altLang="zh-CN" sz="2000" dirty="0"/>
              <a:t>U</a:t>
            </a:r>
            <a:r>
              <a:rPr lang="zh-CN" altLang="en-US" sz="2000" dirty="0"/>
              <a:t>盾功能键关闭隐形空间。</a:t>
            </a:r>
          </a:p>
          <a:p>
            <a:r>
              <a:rPr lang="zh-CN" altLang="en-US" sz="2000" dirty="0"/>
              <a:t>方法</a:t>
            </a:r>
            <a:r>
              <a:rPr lang="en-US" altLang="zh-CN" sz="2000" dirty="0"/>
              <a:t>2.</a:t>
            </a:r>
            <a:r>
              <a:rPr lang="zh-CN" altLang="en-US" sz="2000" dirty="0"/>
              <a:t>在任意界面下拉屏幕，在隐形空间通知栏右侧点击“关闭”；或进入“保密中心</a:t>
            </a:r>
            <a:r>
              <a:rPr lang="en-US" altLang="zh-CN" sz="2000" dirty="0"/>
              <a:t>-</a:t>
            </a:r>
            <a:r>
              <a:rPr lang="zh-CN" altLang="en-US" sz="2000" dirty="0"/>
              <a:t>隐形空间”选择“关闭隐形空间</a:t>
            </a:r>
          </a:p>
        </p:txBody>
      </p:sp>
    </p:spTree>
    <p:extLst>
      <p:ext uri="{BB962C8B-B14F-4D97-AF65-F5344CB8AC3E}">
        <p14:creationId xmlns:p14="http://schemas.microsoft.com/office/powerpoint/2010/main" val="2635899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</a:rPr>
              <a:t>二</a:t>
            </a:r>
            <a:r>
              <a:rPr lang="en-US" altLang="zh-CN" sz="2400" dirty="0" smtClean="0">
                <a:solidFill>
                  <a:srgbClr val="FF0000"/>
                </a:solidFill>
              </a:rPr>
              <a:t>.  </a:t>
            </a:r>
            <a:r>
              <a:rPr lang="zh-CN" altLang="en-US" sz="2400" dirty="0" smtClean="0">
                <a:solidFill>
                  <a:srgbClr val="FF0000"/>
                </a:solidFill>
              </a:rPr>
              <a:t>包装清单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006128"/>
              </p:ext>
            </p:extLst>
          </p:nvPr>
        </p:nvGraphicFramePr>
        <p:xfrm>
          <a:off x="457200" y="1196748"/>
          <a:ext cx="8229600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3312368"/>
                <a:gridCol w="936104"/>
                <a:gridCol w="3178696"/>
              </a:tblGrid>
              <a:tr h="504056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 序号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                物料名称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  数量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                    备注</a:t>
                      </a:r>
                      <a:endParaRPr lang="zh-CN" alt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8848</a:t>
                      </a:r>
                      <a:r>
                        <a:rPr lang="zh-CN" altLang="en-US" dirty="0" smtClean="0"/>
                        <a:t>手机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电源适配器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5V(2A)-9V(2A)-12V(1.5A)</a:t>
                      </a:r>
                      <a:r>
                        <a:rPr lang="zh-CN" altLang="en-US" sz="1600" dirty="0" smtClean="0"/>
                        <a:t>自动切换</a:t>
                      </a:r>
                      <a:endParaRPr lang="zh-CN" altLang="en-US" sz="16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USB</a:t>
                      </a:r>
                      <a:r>
                        <a:rPr lang="zh-CN" altLang="en-US" dirty="0" smtClean="0"/>
                        <a:t>数据线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耳机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3.5mm,</a:t>
                      </a:r>
                      <a:r>
                        <a:rPr lang="zh-CN" altLang="en-US" dirty="0" smtClean="0"/>
                        <a:t>带麦</a:t>
                      </a:r>
                      <a:endParaRPr lang="zh-CN" alt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用户手册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保修卡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Nano</a:t>
                      </a:r>
                      <a:r>
                        <a:rPr lang="en-US" altLang="zh-CN" dirty="0" smtClean="0"/>
                        <a:t> </a:t>
                      </a:r>
                      <a:r>
                        <a:rPr lang="en-US" altLang="zh-CN" dirty="0" err="1" smtClean="0"/>
                        <a:t>sim</a:t>
                      </a:r>
                      <a:r>
                        <a:rPr lang="zh-CN" altLang="en-US" dirty="0" smtClean="0"/>
                        <a:t>卡适配器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无线</a:t>
                      </a:r>
                      <a:r>
                        <a:rPr lang="en-US" altLang="zh-CN" dirty="0" smtClean="0"/>
                        <a:t>U</a:t>
                      </a:r>
                      <a:r>
                        <a:rPr lang="zh-CN" altLang="en-US" dirty="0" smtClean="0"/>
                        <a:t>盾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3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18058"/>
          </a:xfrm>
        </p:spPr>
        <p:txBody>
          <a:bodyPr>
            <a:no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</a:rPr>
              <a:t>三</a:t>
            </a:r>
            <a:r>
              <a:rPr lang="en-US" altLang="zh-CN" sz="2400" dirty="0" smtClean="0">
                <a:solidFill>
                  <a:srgbClr val="FF0000"/>
                </a:solidFill>
              </a:rPr>
              <a:t>.  </a:t>
            </a:r>
            <a:r>
              <a:rPr lang="zh-CN" altLang="en-US" sz="2400" dirty="0" smtClean="0">
                <a:solidFill>
                  <a:srgbClr val="FF0000"/>
                </a:solidFill>
              </a:rPr>
              <a:t>规格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5446096"/>
              </p:ext>
            </p:extLst>
          </p:nvPr>
        </p:nvGraphicFramePr>
        <p:xfrm>
          <a:off x="467544" y="908718"/>
          <a:ext cx="8230658" cy="5749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329"/>
                <a:gridCol w="4115329"/>
              </a:tblGrid>
              <a:tr h="445769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产品型号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8848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445769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尺寸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153.5*71*10.7mm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445769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骁龙</a:t>
                      </a:r>
                      <a:r>
                        <a:rPr lang="en-US" altLang="zh-CN" dirty="0" smtClean="0"/>
                        <a:t>800</a:t>
                      </a:r>
                      <a:r>
                        <a:rPr lang="zh-CN" altLang="en-US" dirty="0" smtClean="0"/>
                        <a:t>系列，</a:t>
                      </a:r>
                      <a:r>
                        <a:rPr lang="en-US" altLang="zh-CN" dirty="0" smtClean="0"/>
                        <a:t>4</a:t>
                      </a:r>
                      <a:r>
                        <a:rPr lang="zh-CN" altLang="en-US" dirty="0" smtClean="0"/>
                        <a:t>核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445769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存储（内置）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128G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445769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RAM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3GB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445769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分辨率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1920*1080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445769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操作系统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Android</a:t>
                      </a:r>
                      <a:r>
                        <a:rPr lang="en-US" altLang="zh-CN" baseline="0" dirty="0" smtClean="0"/>
                        <a:t>  4.4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445769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显示屏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5.0’’   IPS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445769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触控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电容多点触控（无笔触功能）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445769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网络连接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LTE-TDD    B38,B39,B40,B41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LTE-FDD    B1,B3,B7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WCDMA2100(B1)/1900(B2)/850(B5)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TD-SCDMA   2100(B34)/1900(B39)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GSM850/900     DCS  1800     PCS1900</a:t>
                      </a:r>
                      <a:endParaRPr lang="zh-CN" alt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EVDO  800(BC0)</a:t>
                      </a:r>
                      <a:r>
                        <a:rPr lang="zh-CN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 	 	</a:t>
                      </a:r>
                    </a:p>
                  </a:txBody>
                  <a:tcPr marL="105573" marR="10557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9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500044"/>
              </p:ext>
            </p:extLst>
          </p:nvPr>
        </p:nvGraphicFramePr>
        <p:xfrm>
          <a:off x="467544" y="1052736"/>
          <a:ext cx="82296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接口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MicroUSB2.0,</a:t>
                      </a:r>
                      <a:r>
                        <a:rPr lang="zh-CN" altLang="en-US" dirty="0" smtClean="0"/>
                        <a:t>支持</a:t>
                      </a:r>
                      <a:r>
                        <a:rPr lang="en-US" altLang="zh-CN" dirty="0" smtClean="0"/>
                        <a:t>USB</a:t>
                      </a:r>
                      <a:r>
                        <a:rPr lang="en-US" altLang="zh-CN" baseline="0" dirty="0" smtClean="0"/>
                        <a:t>  OTG,3.5mm</a:t>
                      </a:r>
                      <a:r>
                        <a:rPr lang="zh-CN" altLang="en-US" baseline="0" dirty="0" smtClean="0"/>
                        <a:t>耳</a:t>
                      </a:r>
                      <a:r>
                        <a:rPr lang="en-US" altLang="zh-CN" baseline="0" dirty="0" smtClean="0"/>
                        <a:t>/</a:t>
                      </a:r>
                      <a:r>
                        <a:rPr lang="zh-CN" altLang="en-US" baseline="0" dirty="0" smtClean="0"/>
                        <a:t>麦接口，</a:t>
                      </a:r>
                      <a:r>
                        <a:rPr lang="en-US" altLang="zh-CN" baseline="0" dirty="0" err="1" smtClean="0"/>
                        <a:t>Mirco</a:t>
                      </a:r>
                      <a:r>
                        <a:rPr lang="en-US" altLang="zh-CN" baseline="0" dirty="0" smtClean="0"/>
                        <a:t> SIM</a:t>
                      </a:r>
                      <a:r>
                        <a:rPr lang="zh-CN" altLang="en-US" baseline="0" dirty="0" smtClean="0"/>
                        <a:t>插槽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电池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2500mAh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摄像头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双摄像头（前置：</a:t>
                      </a:r>
                      <a:r>
                        <a:rPr lang="en-US" altLang="zh-CN" dirty="0" smtClean="0"/>
                        <a:t>200</a:t>
                      </a:r>
                      <a:r>
                        <a:rPr lang="zh-CN" altLang="en-US" dirty="0" smtClean="0"/>
                        <a:t>万像素，后置：</a:t>
                      </a:r>
                      <a:r>
                        <a:rPr lang="en-US" altLang="zh-CN" dirty="0" smtClean="0"/>
                        <a:t>1300</a:t>
                      </a:r>
                      <a:r>
                        <a:rPr lang="zh-CN" altLang="en-US" dirty="0" smtClean="0"/>
                        <a:t>万像素）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GPS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内置</a:t>
                      </a:r>
                      <a:r>
                        <a:rPr lang="en-US" altLang="zh-C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GPS</a:t>
                      </a:r>
                      <a:r>
                        <a:rPr lang="zh-CN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，支持全球定位	</a:t>
                      </a:r>
                    </a:p>
                  </a:txBody>
                  <a:tcPr marL="105573" marR="1055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蓝牙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支持</a:t>
                      </a:r>
                      <a:r>
                        <a:rPr lang="en-US" altLang="zh-CN" dirty="0" smtClean="0"/>
                        <a:t>4.0</a:t>
                      </a:r>
                      <a:endParaRPr lang="zh-CN" altLang="en-US" dirty="0"/>
                    </a:p>
                  </a:txBody>
                  <a:tcPr marL="105573" marR="1055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传感器</a:t>
                      </a:r>
                      <a:endParaRPr lang="zh-CN" altLang="en-US" dirty="0"/>
                    </a:p>
                  </a:txBody>
                  <a:tcPr marL="105573" marR="10557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内置光线传感器，接近传感器，加速度传感器，指南针，陀螺仪</a:t>
                      </a:r>
                      <a:r>
                        <a:rPr lang="en-US" altLang="zh-C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,NFC	</a:t>
                      </a:r>
                    </a:p>
                  </a:txBody>
                  <a:tcPr marL="105573" marR="10557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</a:rPr>
              <a:t>四</a:t>
            </a:r>
            <a:r>
              <a:rPr lang="en-US" altLang="zh-CN" sz="2400" dirty="0" smtClean="0">
                <a:solidFill>
                  <a:srgbClr val="FF0000"/>
                </a:solidFill>
              </a:rPr>
              <a:t>.  </a:t>
            </a:r>
            <a:r>
              <a:rPr lang="zh-CN" altLang="en-US" sz="2400" dirty="0" smtClean="0">
                <a:solidFill>
                  <a:srgbClr val="FF0000"/>
                </a:solidFill>
              </a:rPr>
              <a:t>条码编码规则（机器</a:t>
            </a:r>
            <a:r>
              <a:rPr lang="en-US" altLang="zh-CN" sz="2400" dirty="0" smtClean="0">
                <a:solidFill>
                  <a:srgbClr val="FF0000"/>
                </a:solidFill>
              </a:rPr>
              <a:t>SN</a:t>
            </a:r>
            <a:r>
              <a:rPr lang="zh-CN" altLang="en-US" sz="2400" dirty="0" smtClean="0">
                <a:solidFill>
                  <a:srgbClr val="FF0000"/>
                </a:solidFill>
              </a:rPr>
              <a:t>号）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050"/>
            <a:ext cx="7992888" cy="53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90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</a:rPr>
              <a:t>五</a:t>
            </a:r>
            <a:r>
              <a:rPr lang="en-US" altLang="zh-CN" sz="2800" dirty="0" smtClean="0">
                <a:solidFill>
                  <a:srgbClr val="FF0000"/>
                </a:solidFill>
              </a:rPr>
              <a:t>.   </a:t>
            </a:r>
            <a:r>
              <a:rPr lang="zh-CN" altLang="en-US" sz="2800" dirty="0" smtClean="0">
                <a:solidFill>
                  <a:srgbClr val="FF0000"/>
                </a:solidFill>
              </a:rPr>
              <a:t>手机</a:t>
            </a:r>
            <a:r>
              <a:rPr lang="en-US" altLang="zh-CN" sz="2800" dirty="0" smtClean="0">
                <a:solidFill>
                  <a:srgbClr val="FF0000"/>
                </a:solidFill>
              </a:rPr>
              <a:t>TP</a:t>
            </a:r>
            <a:r>
              <a:rPr lang="zh-CN" altLang="en-US" sz="2800" dirty="0" smtClean="0">
                <a:solidFill>
                  <a:srgbClr val="FF0000"/>
                </a:solidFill>
              </a:rPr>
              <a:t>升级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5904656"/>
          </a:xfrm>
          <a:ln w="25400">
            <a:solidFill>
              <a:schemeClr val="tx1">
                <a:alpha val="56000"/>
              </a:schemeClr>
            </a:solidFill>
          </a:ln>
        </p:spPr>
        <p:txBody>
          <a:bodyPr>
            <a:normAutofit/>
          </a:bodyPr>
          <a:lstStyle/>
          <a:p>
            <a:r>
              <a:rPr lang="zh-CN" altLang="en-US" sz="2400" dirty="0" smtClean="0"/>
              <a:t>生产过程中，</a:t>
            </a:r>
            <a:r>
              <a:rPr lang="en-US" altLang="zh-CN" sz="2400" dirty="0" smtClean="0"/>
              <a:t>TP</a:t>
            </a:r>
            <a:r>
              <a:rPr lang="zh-CN" altLang="en-US" sz="2400" dirty="0" smtClean="0"/>
              <a:t>软件版本变化更新，需要升级</a:t>
            </a:r>
            <a:r>
              <a:rPr lang="en-US" altLang="zh-CN" sz="2400" dirty="0" smtClean="0"/>
              <a:t>TP</a:t>
            </a:r>
            <a:r>
              <a:rPr lang="zh-CN" altLang="en-US" sz="2400" dirty="0" smtClean="0"/>
              <a:t>软件版本；</a:t>
            </a:r>
            <a:endParaRPr lang="en-US" altLang="zh-CN" sz="2400" dirty="0" smtClean="0"/>
          </a:p>
          <a:p>
            <a:r>
              <a:rPr lang="zh-CN" altLang="en-US" sz="2400" dirty="0" smtClean="0"/>
              <a:t>手机在开机的状态下连接</a:t>
            </a:r>
            <a:r>
              <a:rPr lang="en-US" altLang="zh-CN" sz="2400" dirty="0" err="1" smtClean="0"/>
              <a:t>adb</a:t>
            </a:r>
            <a:r>
              <a:rPr lang="zh-CN" altLang="en-US" sz="2400" dirty="0" smtClean="0"/>
              <a:t>，或者关机情况下按住音量</a:t>
            </a:r>
            <a:r>
              <a:rPr lang="zh-CN" altLang="en-US" sz="2400" dirty="0" smtClean="0"/>
              <a:t>“</a:t>
            </a:r>
            <a:r>
              <a:rPr lang="en-US" altLang="zh-CN" sz="2400" dirty="0" smtClean="0"/>
              <a:t>+</a:t>
            </a:r>
            <a:r>
              <a:rPr lang="zh-CN" altLang="en-US" sz="2400" dirty="0" smtClean="0"/>
              <a:t>和</a:t>
            </a:r>
            <a:r>
              <a:rPr lang="en-US" altLang="zh-CN" sz="2400" dirty="0" smtClean="0"/>
              <a:t>—</a:t>
            </a:r>
            <a:r>
              <a:rPr lang="zh-CN" altLang="en-US" sz="2400" dirty="0" smtClean="0"/>
              <a:t>”键不放再按开机键，此时手机进入</a:t>
            </a:r>
            <a:r>
              <a:rPr lang="en-US" altLang="zh-CN" sz="2400" dirty="0" err="1" smtClean="0"/>
              <a:t>adb</a:t>
            </a:r>
            <a:r>
              <a:rPr lang="zh-CN" altLang="en-US" sz="2400" dirty="0" smtClean="0"/>
              <a:t>连接状态（停留</a:t>
            </a:r>
            <a:r>
              <a:rPr lang="zh-CN" altLang="en-US" sz="2400" dirty="0" smtClean="0"/>
              <a:t>在</a:t>
            </a:r>
            <a:r>
              <a:rPr lang="zh-CN" altLang="en-US" sz="2400" dirty="0"/>
              <a:t>一</a:t>
            </a:r>
            <a:r>
              <a:rPr lang="zh-CN" altLang="en-US" sz="2400" dirty="0" smtClean="0"/>
              <a:t>个带</a:t>
            </a:r>
            <a:r>
              <a:rPr lang="en-US" altLang="zh-CN" sz="2400" dirty="0" err="1" smtClean="0"/>
              <a:t>fastboot</a:t>
            </a:r>
            <a:r>
              <a:rPr lang="zh-CN" altLang="en-US" sz="2400" dirty="0" smtClean="0"/>
              <a:t>字样的界面</a:t>
            </a:r>
            <a:r>
              <a:rPr lang="zh-CN" altLang="en-US" sz="2400" dirty="0" smtClean="0"/>
              <a:t>），</a:t>
            </a:r>
            <a:r>
              <a:rPr lang="zh-CN" altLang="en-US" sz="2400" dirty="0" smtClean="0"/>
              <a:t>双击</a:t>
            </a:r>
            <a:r>
              <a:rPr lang="en-US" altLang="zh-CN" sz="2400" dirty="0" smtClean="0"/>
              <a:t>TP</a:t>
            </a:r>
            <a:r>
              <a:rPr lang="zh-CN" altLang="en-US" sz="2400" dirty="0" smtClean="0"/>
              <a:t>升级文件夹里面的“</a:t>
            </a:r>
            <a:r>
              <a:rPr lang="en-US" altLang="zh-CN" sz="2400" dirty="0" smtClean="0"/>
              <a:t>update.bat</a:t>
            </a:r>
            <a:r>
              <a:rPr lang="zh-CN" altLang="en-US" sz="2400" dirty="0" smtClean="0"/>
              <a:t>”文件，</a:t>
            </a:r>
            <a:r>
              <a:rPr lang="en-US" altLang="zh-CN" sz="2400" dirty="0" smtClean="0"/>
              <a:t>TP</a:t>
            </a:r>
            <a:r>
              <a:rPr lang="zh-CN" altLang="en-US" sz="2400" dirty="0" smtClean="0"/>
              <a:t>开始升级，升级完成按任意键手机重启；</a:t>
            </a:r>
            <a:endParaRPr lang="en-US" altLang="zh-CN" sz="2400" dirty="0" smtClean="0"/>
          </a:p>
          <a:p>
            <a:r>
              <a:rPr lang="zh-CN" altLang="en-US" sz="2400" dirty="0" smtClean="0"/>
              <a:t>手机</a:t>
            </a:r>
            <a:r>
              <a:rPr lang="en-US" altLang="zh-CN" sz="2400" dirty="0" smtClean="0"/>
              <a:t>TP</a:t>
            </a:r>
            <a:r>
              <a:rPr lang="zh-CN" altLang="en-US" sz="2400" dirty="0" smtClean="0"/>
              <a:t>升级完成后在计算器上输入“</a:t>
            </a:r>
            <a:r>
              <a:rPr lang="en-US" altLang="zh-CN" sz="2400" dirty="0" smtClean="0"/>
              <a:t>1209=</a:t>
            </a:r>
            <a:r>
              <a:rPr lang="zh-CN" altLang="en-US" sz="2400" dirty="0" smtClean="0"/>
              <a:t>”进入</a:t>
            </a:r>
            <a:r>
              <a:rPr lang="en-US" altLang="zh-CN" sz="2400" dirty="0" smtClean="0"/>
              <a:t>E</a:t>
            </a:r>
            <a:r>
              <a:rPr lang="zh-CN" altLang="en-US" sz="2400" dirty="0" smtClean="0"/>
              <a:t>人</a:t>
            </a:r>
            <a:r>
              <a:rPr lang="en-US" altLang="zh-CN" sz="2400" dirty="0" smtClean="0"/>
              <a:t>E</a:t>
            </a:r>
            <a:r>
              <a:rPr lang="zh-CN" altLang="en-US" sz="2400" dirty="0" smtClean="0"/>
              <a:t>本设备诊断</a:t>
            </a:r>
            <a:r>
              <a:rPr lang="en-US" altLang="zh-CN" sz="2400" dirty="0"/>
              <a:t>-</a:t>
            </a:r>
            <a:r>
              <a:rPr lang="zh-CN" altLang="en-US" sz="2400" dirty="0" smtClean="0"/>
              <a:t>维修诊断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触屏”，然后在触屏测试界面上端可以看到</a:t>
            </a:r>
            <a:r>
              <a:rPr lang="en-US" altLang="zh-CN" sz="2400" dirty="0" smtClean="0"/>
              <a:t>TP</a:t>
            </a:r>
            <a:r>
              <a:rPr lang="zh-CN" altLang="en-US" sz="2400" dirty="0" smtClean="0"/>
              <a:t>是否升级到需要的版本；</a:t>
            </a:r>
            <a:endParaRPr lang="en-US" altLang="zh-CN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69160"/>
            <a:ext cx="234379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4"/>
            <a:ext cx="1944216" cy="22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标注 3"/>
          <p:cNvSpPr/>
          <p:nvPr/>
        </p:nvSpPr>
        <p:spPr>
          <a:xfrm>
            <a:off x="3459406" y="4869160"/>
            <a:ext cx="1688658" cy="1296144"/>
          </a:xfrm>
          <a:prstGeom prst="wedgeRoundRectCallout">
            <a:avLst>
              <a:gd name="adj1" fmla="val 95664"/>
              <a:gd name="adj2" fmla="val -76709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在维修诊断的“触屏”项，顶端可以看到</a:t>
            </a:r>
            <a:r>
              <a:rPr lang="en-US" altLang="zh-CN" dirty="0" smtClean="0">
                <a:solidFill>
                  <a:schemeClr val="tx1"/>
                </a:solidFill>
              </a:rPr>
              <a:t>TP</a:t>
            </a:r>
            <a:r>
              <a:rPr lang="zh-CN" altLang="en-US" dirty="0" smtClean="0">
                <a:solidFill>
                  <a:schemeClr val="tx1"/>
                </a:solidFill>
              </a:rPr>
              <a:t>版本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5652119" y="4365104"/>
            <a:ext cx="688877" cy="216024"/>
          </a:xfrm>
          <a:prstGeom prst="ellipse">
            <a:avLst/>
          </a:prstGeom>
          <a:noFill/>
          <a:ln>
            <a:solidFill>
              <a:srgbClr val="FF000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</a:rPr>
              <a:t>六</a:t>
            </a:r>
            <a:r>
              <a:rPr lang="en-US" altLang="zh-CN" sz="2400" dirty="0" smtClean="0">
                <a:solidFill>
                  <a:srgbClr val="FF0000"/>
                </a:solidFill>
              </a:rPr>
              <a:t>.</a:t>
            </a:r>
            <a:r>
              <a:rPr lang="zh-CN" altLang="en-US" sz="2400" dirty="0" smtClean="0">
                <a:solidFill>
                  <a:srgbClr val="FF0000"/>
                </a:solidFill>
              </a:rPr>
              <a:t>手机系统升级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154129"/>
              </p:ext>
            </p:extLst>
          </p:nvPr>
        </p:nvGraphicFramePr>
        <p:xfrm>
          <a:off x="457200" y="765175"/>
          <a:ext cx="8291513" cy="590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83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 w="254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>
            <a:norm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</a:rPr>
              <a:t>七</a:t>
            </a:r>
            <a:r>
              <a:rPr lang="en-US" altLang="zh-CN" sz="2400" dirty="0" smtClean="0">
                <a:solidFill>
                  <a:srgbClr val="FF0000"/>
                </a:solidFill>
              </a:rPr>
              <a:t>. 8848</a:t>
            </a:r>
            <a:r>
              <a:rPr lang="zh-CN" altLang="en-US" sz="2400" dirty="0" smtClean="0">
                <a:solidFill>
                  <a:srgbClr val="FF0000"/>
                </a:solidFill>
              </a:rPr>
              <a:t>手机的维修拆装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5505475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8848</a:t>
            </a:r>
            <a:r>
              <a:rPr lang="zh-CN" altLang="en-US" sz="2000" dirty="0" smtClean="0"/>
              <a:t>手机属于配件维修</a:t>
            </a:r>
            <a:r>
              <a:rPr lang="en-US" altLang="zh-CN" sz="2000" dirty="0" smtClean="0"/>
              <a:t>,</a:t>
            </a:r>
            <a:r>
              <a:rPr lang="zh-CN" altLang="en-US" sz="2000" dirty="0" smtClean="0"/>
              <a:t>下面介绍</a:t>
            </a:r>
            <a:r>
              <a:rPr lang="en-US" altLang="zh-CN" sz="2000" dirty="0" smtClean="0"/>
              <a:t>8848</a:t>
            </a:r>
            <a:r>
              <a:rPr lang="zh-CN" altLang="en-US" sz="2000" dirty="0" smtClean="0"/>
              <a:t>手机的拆机和一些需要使用到的工具。</a:t>
            </a:r>
            <a:endParaRPr lang="zh-CN" altLang="en-US" sz="200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ln w="12700">
            <a:solidFill>
              <a:schemeClr val="tx1"/>
            </a:solidFill>
            <a:prstDash val="lgDashDotDot"/>
          </a:ln>
        </p:spPr>
        <p:txBody>
          <a:bodyPr/>
          <a:lstStyle/>
          <a:p>
            <a:r>
              <a:rPr lang="zh-CN" altLang="en-US" sz="2400" b="1" dirty="0" smtClean="0"/>
              <a:t>右边图片中的工具从左到右依次是：</a:t>
            </a:r>
            <a:endParaRPr lang="en-US" altLang="zh-CN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梅花螺丝刀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i="1" dirty="0" smtClean="0"/>
              <a:t>T3</a:t>
            </a:r>
            <a:r>
              <a:rPr lang="en-US" altLang="zh-CN" sz="1800" dirty="0" smtClean="0"/>
              <a:t> </a:t>
            </a:r>
            <a:r>
              <a:rPr lang="zh-CN" altLang="en-US" sz="1800" dirty="0" smtClean="0"/>
              <a:t>六角螺丝刀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镊子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刀片</a:t>
            </a:r>
            <a:endParaRPr lang="en-US" altLang="zh-CN" sz="1800" dirty="0" smtClean="0"/>
          </a:p>
          <a:p>
            <a:r>
              <a:rPr lang="zh-CN" altLang="en-US" sz="1800" dirty="0" smtClean="0"/>
              <a:t>当然准备一个拆机片也是很有必要的</a:t>
            </a:r>
            <a:endParaRPr lang="en-US" altLang="zh-CN" sz="1800" dirty="0" smtClean="0"/>
          </a:p>
          <a:p>
            <a:endParaRPr lang="en-US" altLang="zh-CN" sz="1800" b="1" dirty="0"/>
          </a:p>
          <a:p>
            <a:endParaRPr lang="en-US" altLang="zh-CN" sz="1800" dirty="0" smtClean="0"/>
          </a:p>
          <a:p>
            <a:r>
              <a:rPr lang="zh-CN" altLang="en-US" sz="1800" dirty="0" smtClean="0"/>
              <a:t>下面将逐步摊开手机拆装步骤：</a:t>
            </a:r>
            <a:endParaRPr lang="en-US" altLang="zh-CN" sz="1800" dirty="0" smtClean="0"/>
          </a:p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44824"/>
            <a:ext cx="48577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5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2609</Words>
  <Application>Microsoft Office PowerPoint</Application>
  <PresentationFormat>全屏显示(4:3)</PresentationFormat>
  <Paragraphs>193</Paragraphs>
  <Slides>25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主题​​</vt:lpstr>
      <vt:lpstr>8848手机介绍及拆装指南V1.2</vt:lpstr>
      <vt:lpstr>一.  外观</vt:lpstr>
      <vt:lpstr>二.  包装清单</vt:lpstr>
      <vt:lpstr>三.  规格</vt:lpstr>
      <vt:lpstr>PowerPoint 演示文稿</vt:lpstr>
      <vt:lpstr>四.  条码编码规则（机器SN号）</vt:lpstr>
      <vt:lpstr>五.   手机TP升级</vt:lpstr>
      <vt:lpstr>六.手机系统升级</vt:lpstr>
      <vt:lpstr>七. 8848手机的维修拆装</vt:lpstr>
      <vt:lpstr>拆除手机左右侧装饰件组件和后盖装饰件组件</vt:lpstr>
      <vt:lpstr>顶部天线真皮后盖组件，底部天线真皮后盖组件和SIM CARD FPCBA拆除 </vt:lpstr>
      <vt:lpstr>拆电池和主板 </vt:lpstr>
      <vt:lpstr>接上页拆主板</vt:lpstr>
      <vt:lpstr>拆装副板 </vt:lpstr>
      <vt:lpstr>喇叭盖的拆装 </vt:lpstr>
      <vt:lpstr>喇叭更换 </vt:lpstr>
      <vt:lpstr>手机拆装的注意事项：</vt:lpstr>
      <vt:lpstr>八.U-key</vt:lpstr>
      <vt:lpstr>U-KEY的拆装 </vt:lpstr>
      <vt:lpstr>U-KEY主板的拆装 </vt:lpstr>
      <vt:lpstr>九.U-KEY(U盾)使用</vt:lpstr>
      <vt:lpstr>绑定无线U盾</vt:lpstr>
      <vt:lpstr>PowerPoint 演示文稿</vt:lpstr>
      <vt:lpstr> 双向查找功能</vt:lpstr>
      <vt:lpstr>开启/关闭隐形空间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8848手机规格</dc:title>
  <dc:creator>温文灵</dc:creator>
  <cp:lastModifiedBy>温文灵</cp:lastModifiedBy>
  <cp:revision>76</cp:revision>
  <dcterms:created xsi:type="dcterms:W3CDTF">2015-08-04T03:22:59Z</dcterms:created>
  <dcterms:modified xsi:type="dcterms:W3CDTF">2015-11-03T09:18:58Z</dcterms:modified>
</cp:coreProperties>
</file>